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6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media/image13.jpg" ContentType="image/gif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1.xml" ContentType="application/vnd.openxmlformats-officedocument.presentationml.tag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notesMasterIdLst>
    <p:notesMasterId r:id="rId14"/>
  </p:notesMasterIdLst>
  <p:sldIdLst>
    <p:sldId id="272" r:id="rId3"/>
    <p:sldId id="375" r:id="rId4"/>
    <p:sldId id="392" r:id="rId5"/>
    <p:sldId id="393" r:id="rId6"/>
    <p:sldId id="394" r:id="rId7"/>
    <p:sldId id="395" r:id="rId8"/>
    <p:sldId id="397" r:id="rId9"/>
    <p:sldId id="388" r:id="rId10"/>
    <p:sldId id="399" r:id="rId11"/>
    <p:sldId id="350" r:id="rId12"/>
    <p:sldId id="303" r:id="rId13"/>
  </p:sldIdLst>
  <p:sldSz cx="12192000" cy="6858000"/>
  <p:notesSz cx="6858000" cy="9144000"/>
  <p:custDataLst>
    <p:tags r:id="rId15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Stijl, gemiddeld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 Koeslag" userId="6adbf45d-ec1e-44a6-80b8-0ec7d7d6c418" providerId="ADAL" clId="{2BEF1C0B-2597-4458-99B8-07B7AEDED331}"/>
    <pc:docChg chg="modSld">
      <pc:chgData name="Stef Koeslag" userId="6adbf45d-ec1e-44a6-80b8-0ec7d7d6c418" providerId="ADAL" clId="{2BEF1C0B-2597-4458-99B8-07B7AEDED331}" dt="2026-07-15T10:52:16.081" v="1" actId="1076"/>
      <pc:docMkLst>
        <pc:docMk/>
      </pc:docMkLst>
      <pc:sldChg chg="modSp mod">
        <pc:chgData name="Stef Koeslag" userId="6adbf45d-ec1e-44a6-80b8-0ec7d7d6c418" providerId="ADAL" clId="{2BEF1C0B-2597-4458-99B8-07B7AEDED331}" dt="2026-07-15T10:52:16.081" v="1" actId="1076"/>
        <pc:sldMkLst>
          <pc:docMk/>
          <pc:sldMk cId="3711517055" sldId="392"/>
        </pc:sldMkLst>
        <pc:spChg chg="mod">
          <ac:chgData name="Stef Koeslag" userId="6adbf45d-ec1e-44a6-80b8-0ec7d7d6c418" providerId="ADAL" clId="{2BEF1C0B-2597-4458-99B8-07B7AEDED331}" dt="2026-07-15T10:52:05.787" v="0" actId="14100"/>
          <ac:spMkLst>
            <pc:docMk/>
            <pc:sldMk cId="3711517055" sldId="392"/>
            <ac:spMk id="4" creationId="{5DBD47AF-0E72-5DEA-A3EE-01CBA177F4C3}"/>
          </ac:spMkLst>
        </pc:spChg>
        <pc:picChg chg="mod">
          <ac:chgData name="Stef Koeslag" userId="6adbf45d-ec1e-44a6-80b8-0ec7d7d6c418" providerId="ADAL" clId="{2BEF1C0B-2597-4458-99B8-07B7AEDED331}" dt="2026-07-15T10:52:16.081" v="1" actId="1076"/>
          <ac:picMkLst>
            <pc:docMk/>
            <pc:sldMk cId="3711517055" sldId="392"/>
            <ac:picMk id="21" creationId="{E1B259BD-B0B9-B2D0-7994-750D1E11C84C}"/>
          </ac:picMkLst>
        </pc:picChg>
        <pc:picChg chg="mod">
          <ac:chgData name="Stef Koeslag" userId="6adbf45d-ec1e-44a6-80b8-0ec7d7d6c418" providerId="ADAL" clId="{2BEF1C0B-2597-4458-99B8-07B7AEDED331}" dt="2026-07-15T10:52:16.081" v="1" actId="1076"/>
          <ac:picMkLst>
            <pc:docMk/>
            <pc:sldMk cId="3711517055" sldId="392"/>
            <ac:picMk id="23" creationId="{55AB6DE7-5C3C-545F-4820-3ECDA1F3223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F19C6-1C7B-4F4F-B16D-D6F03185A7D1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80C5-AADE-4BF2-B269-86A59575DA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0126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80C5-AADE-4BF2-B269-86A59575DA06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2251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80C5-AADE-4BF2-B269-86A59575DA0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9538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2B1E6-4AC8-9666-5987-B73F1A5C7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F72BDF4-3585-500C-AD24-D318C1E700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C33CB95-3BA3-3FF1-C6B9-1D23598C78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CD00A7-8144-4757-3322-76BC6918A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80C5-AADE-4BF2-B269-86A59575DA0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6120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1F473-5921-B019-8AD9-C95B047B6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0D1DA48-521F-5E02-8BFF-CDB3627D7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D3E503E-356A-2125-A5C0-869FC7524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F1842A1-F748-D6D6-3683-32F38FE868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80C5-AADE-4BF2-B269-86A59575DA0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257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B1A83-6548-888A-9BF9-FC5229C95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585C864-FCCA-DA63-3728-8A988624C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65A7F2A-0C80-9C84-5FE3-9C51F85A4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22A650B-0E70-DE12-8D2E-E791BE99F4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80C5-AADE-4BF2-B269-86A59575DA0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832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 animat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492E160-B7AE-639C-E1EA-D258CA2F99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-model 5">
                <a:extLst>
                  <a:ext uri="{FF2B5EF4-FFF2-40B4-BE49-F238E27FC236}">
                    <a16:creationId xmlns:a16="http://schemas.microsoft.com/office/drawing/2014/main" id="{D14E1A1F-3257-C00A-28DB-83A3479D9486}"/>
                  </a:ext>
                </a:extLst>
              </p:cNvPr>
              <p:cNvGraphicFramePr>
                <a:graphicFrameLocks noChangeAspect="1"/>
              </p:cNvGraphicFramePr>
              <p:nvPr userDrawn="1"/>
            </p:nvGraphicFramePr>
            <p:xfrm>
              <a:off x="3654984" y="2724761"/>
              <a:ext cx="4882030" cy="1408475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4882030" cy="1408475"/>
                    </a:xfrm>
                    <a:prstGeom prst="rect">
                      <a:avLst/>
                    </a:prstGeom>
                  </am3d:spPr>
                  <am3d:camera>
                    <am3d:pos x="0" y="0" z="4899519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7061924" d="1000000"/>
                    <am3d:preTrans dx="-19139123" dy="-22189144" dz="762687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41866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-model 5">
                <a:extLst>
                  <a:ext uri="{FF2B5EF4-FFF2-40B4-BE49-F238E27FC236}">
                    <a16:creationId xmlns:a16="http://schemas.microsoft.com/office/drawing/2014/main" id="{D14E1A1F-3257-C00A-28DB-83A3479D94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54984" y="2724761"/>
                <a:ext cx="4882030" cy="1408475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hthoek 1">
            <a:extLst>
              <a:ext uri="{FF2B5EF4-FFF2-40B4-BE49-F238E27FC236}">
                <a16:creationId xmlns:a16="http://schemas.microsoft.com/office/drawing/2014/main" id="{E2932465-4002-6D29-179D-556652F1C2C0}"/>
              </a:ext>
            </a:extLst>
          </p:cNvPr>
          <p:cNvSpPr/>
          <p:nvPr userDrawn="1"/>
        </p:nvSpPr>
        <p:spPr>
          <a:xfrm>
            <a:off x="0" y="-425941"/>
            <a:ext cx="147155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41474D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Logo animatie 1</a:t>
            </a:r>
          </a:p>
        </p:txBody>
      </p:sp>
    </p:spTree>
    <p:extLst>
      <p:ext uri="{BB962C8B-B14F-4D97-AF65-F5344CB8AC3E}">
        <p14:creationId xmlns:p14="http://schemas.microsoft.com/office/powerpoint/2010/main" val="418536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ard - Klein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ijdelijke aanduiding voor afbeelding 76">
            <a:extLst>
              <a:ext uri="{FF2B5EF4-FFF2-40B4-BE49-F238E27FC236}">
                <a16:creationId xmlns:a16="http://schemas.microsoft.com/office/drawing/2014/main" id="{BEAA68A8-3520-37ED-07AE-8A61A45685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711594"/>
          </a:xfrm>
          <a:custGeom>
            <a:avLst/>
            <a:gdLst>
              <a:gd name="connsiteX0" fmla="*/ 0 w 12192000"/>
              <a:gd name="connsiteY0" fmla="*/ 0 h 6711594"/>
              <a:gd name="connsiteX1" fmla="*/ 11471275 w 12192000"/>
              <a:gd name="connsiteY1" fmla="*/ 0 h 6711594"/>
              <a:gd name="connsiteX2" fmla="*/ 12192000 w 12192000"/>
              <a:gd name="connsiteY2" fmla="*/ 0 h 6711594"/>
              <a:gd name="connsiteX3" fmla="*/ 12192000 w 12192000"/>
              <a:gd name="connsiteY3" fmla="*/ 114707 h 6711594"/>
              <a:gd name="connsiteX4" fmla="*/ 12192000 w 12192000"/>
              <a:gd name="connsiteY4" fmla="*/ 534036 h 6711594"/>
              <a:gd name="connsiteX5" fmla="*/ 12192000 w 12192000"/>
              <a:gd name="connsiteY5" fmla="*/ 3431619 h 6711594"/>
              <a:gd name="connsiteX6" fmla="*/ 12192000 w 12192000"/>
              <a:gd name="connsiteY6" fmla="*/ 6281329 h 6711594"/>
              <a:gd name="connsiteX7" fmla="*/ 12192000 w 12192000"/>
              <a:gd name="connsiteY7" fmla="*/ 6711594 h 6711594"/>
              <a:gd name="connsiteX8" fmla="*/ 0 w 12192000"/>
              <a:gd name="connsiteY8" fmla="*/ 6711594 h 6711594"/>
              <a:gd name="connsiteX9" fmla="*/ 0 w 12192000"/>
              <a:gd name="connsiteY9" fmla="*/ 6281329 h 6711594"/>
              <a:gd name="connsiteX10" fmla="*/ 0 w 12192000"/>
              <a:gd name="connsiteY10" fmla="*/ 3431619 h 6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711594">
                <a:moveTo>
                  <a:pt x="0" y="0"/>
                </a:moveTo>
                <a:lnTo>
                  <a:pt x="11471275" y="0"/>
                </a:lnTo>
                <a:lnTo>
                  <a:pt x="12192000" y="0"/>
                </a:lnTo>
                <a:lnTo>
                  <a:pt x="12192000" y="114707"/>
                </a:lnTo>
                <a:lnTo>
                  <a:pt x="12192000" y="534036"/>
                </a:lnTo>
                <a:lnTo>
                  <a:pt x="12192000" y="3431619"/>
                </a:lnTo>
                <a:lnTo>
                  <a:pt x="12192000" y="6281329"/>
                </a:lnTo>
                <a:lnTo>
                  <a:pt x="12192000" y="6711594"/>
                </a:lnTo>
                <a:lnTo>
                  <a:pt x="0" y="6711594"/>
                </a:lnTo>
                <a:lnTo>
                  <a:pt x="0" y="6281329"/>
                </a:lnTo>
                <a:lnTo>
                  <a:pt x="0" y="34316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6120000" tIns="284400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‘Slidebuilder’, klik op ‘Afbeeldingen’, </a:t>
            </a:r>
            <a:br>
              <a:rPr lang="nl-NL" dirty="0"/>
            </a:br>
            <a:r>
              <a:rPr lang="nl-NL" dirty="0"/>
              <a:t>selecteer de gewenste afbeelding en klik op ‘Invoegen’.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Of klik op de knop rechtsboven de instructies om afbeeldingen uit </a:t>
            </a:r>
            <a:br>
              <a:rPr lang="nl-NL" dirty="0"/>
            </a:br>
            <a:r>
              <a:rPr lang="nl-NL" dirty="0"/>
              <a:t>de beeldbank te downloaden</a:t>
            </a:r>
          </a:p>
        </p:txBody>
      </p:sp>
      <p:sp>
        <p:nvSpPr>
          <p:cNvPr id="8" name="Tijdelijke aanduiding voor tekst 15">
            <a:extLst>
              <a:ext uri="{FF2B5EF4-FFF2-40B4-BE49-F238E27FC236}">
                <a16:creationId xmlns:a16="http://schemas.microsoft.com/office/drawing/2014/main" id="{3007B8B7-B798-E39F-776D-E0BFA3F7C6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0449" y="715515"/>
            <a:ext cx="4392000" cy="2517677"/>
          </a:xfrm>
          <a:solidFill>
            <a:schemeClr val="bg2">
              <a:alpha val="95000"/>
            </a:schemeClr>
          </a:solidFill>
        </p:spPr>
        <p:txBody>
          <a:bodyPr lIns="252000" tIns="252000" rIns="252000" bIns="252000">
            <a:spAutoFit/>
          </a:bodyPr>
          <a:lstStyle>
            <a:lvl1pPr marL="0" indent="0">
              <a:spcAft>
                <a:spcPts val="2000"/>
              </a:spcAft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400"/>
              </a:spcBef>
              <a:spcAft>
                <a:spcPts val="400"/>
              </a:spcAft>
              <a:buNone/>
              <a:defRPr sz="2400">
                <a:solidFill>
                  <a:schemeClr val="bg1"/>
                </a:solidFill>
              </a:defRPr>
            </a:lvl2pPr>
            <a:lvl3pPr marL="355600" indent="-355600"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3pPr>
            <a:lvl4pPr marL="622300" indent="-355600"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+mn-lt"/>
              </a:defRPr>
            </a:lvl4pPr>
            <a:lvl5pPr>
              <a:spcAft>
                <a:spcPts val="2000"/>
              </a:spcAft>
              <a:defRPr sz="3600">
                <a:solidFill>
                  <a:schemeClr val="bg1"/>
                </a:solidFill>
              </a:defRPr>
            </a:lvl5pPr>
            <a:lvl6pPr marL="0" indent="0">
              <a:buNone/>
              <a:defRPr sz="2400">
                <a:solidFill>
                  <a:schemeClr val="bg1"/>
                </a:solidFill>
              </a:defRPr>
            </a:lvl6pPr>
            <a:lvl7pPr marL="266700" indent="-266700">
              <a:buClr>
                <a:schemeClr val="bg1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7pPr>
            <a:lvl8pPr marL="533400" indent="-266700">
              <a:buClr>
                <a:schemeClr val="bg1"/>
              </a:buClr>
              <a:buFont typeface="Arial" panose="020B0604020202020204" pitchFamily="34" charset="0"/>
              <a:buChar char="•"/>
              <a:defRPr sz="2400" i="0">
                <a:solidFill>
                  <a:schemeClr val="bg1"/>
                </a:solidFill>
              </a:defRPr>
            </a:lvl8pPr>
            <a:lvl9pPr>
              <a:spcAft>
                <a:spcPts val="2000"/>
              </a:spcAft>
              <a:defRPr sz="3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nl-NL" dirty="0"/>
              <a:t>Titel</a:t>
            </a:r>
          </a:p>
          <a:p>
            <a:pPr lvl="1"/>
            <a:r>
              <a:rPr lang="nl-NL" dirty="0"/>
              <a:t>Platte tekst</a:t>
            </a:r>
          </a:p>
          <a:p>
            <a:pPr lvl="2"/>
            <a:r>
              <a:rPr lang="nl-NL" dirty="0"/>
              <a:t>Bullet</a:t>
            </a:r>
          </a:p>
          <a:p>
            <a:pPr lvl="3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A11A93A5-AD9C-9C25-C84D-C385E60D84FA}"/>
              </a:ext>
            </a:extLst>
          </p:cNvPr>
          <p:cNvSpPr/>
          <p:nvPr userDrawn="1"/>
        </p:nvSpPr>
        <p:spPr>
          <a:xfrm>
            <a:off x="52755" y="-425941"/>
            <a:ext cx="195726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41474D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Standaard – Klein #2</a:t>
            </a:r>
          </a:p>
        </p:txBody>
      </p:sp>
      <p:grpSp>
        <p:nvGrpSpPr>
          <p:cNvPr id="5" name="INSTRUCTIE">
            <a:extLst>
              <a:ext uri="{FF2B5EF4-FFF2-40B4-BE49-F238E27FC236}">
                <a16:creationId xmlns:a16="http://schemas.microsoft.com/office/drawing/2014/main" id="{DB3E3A32-EB9E-7055-FB45-167DD28015D3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F4DA53E6-7C1E-027D-587D-A4E74B46C403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0074D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FFF06E1C-D657-0DD5-53B0-050C3CB42C95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C2DEE8BC-55B2-05FD-060B-2F443424BD78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D8AC36D9-B31C-C493-5AF7-49118DE10125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782E0CF3-316A-E12F-ABA4-E8BE052EC232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B90C9014-B639-95F3-1498-D0924BD147FF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5771CFCB-B33F-5EFA-B70C-F7F84BAB2CF1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B91C606F-ACCA-9693-6673-3AD347AD805D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0" i="1" u="none" strike="noStrike" kern="1200" cap="none" spc="0" normalizeH="0" baseline="0" noProof="0">
                <a:ln>
                  <a:noFill/>
                </a:ln>
                <a:solidFill>
                  <a:srgbClr val="211F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9F132C8F-0637-CE86-5699-37C187C207B8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DF4E88EC-3633-C2AD-8E53-940602B29EAE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8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56" name="Rechthoek 55">
                <a:extLst>
                  <a:ext uri="{FF2B5EF4-FFF2-40B4-BE49-F238E27FC236}">
                    <a16:creationId xmlns:a16="http://schemas.microsoft.com/office/drawing/2014/main" id="{CAEA4453-8312-89B8-7154-ADBB232AE307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57" name="Groep 56">
                <a:extLst>
                  <a:ext uri="{FF2B5EF4-FFF2-40B4-BE49-F238E27FC236}">
                    <a16:creationId xmlns:a16="http://schemas.microsoft.com/office/drawing/2014/main" id="{B47CFF8E-BE92-6785-FFEF-1093E521BB80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70" name="Rechthoek: afgeronde hoeken 69">
                  <a:extLst>
                    <a:ext uri="{FF2B5EF4-FFF2-40B4-BE49-F238E27FC236}">
                      <a16:creationId xmlns:a16="http://schemas.microsoft.com/office/drawing/2014/main" id="{9C0B7453-8A9D-A10D-41EB-12A5FF95184E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" name="Rechthoek 70">
                  <a:extLst>
                    <a:ext uri="{FF2B5EF4-FFF2-40B4-BE49-F238E27FC236}">
                      <a16:creationId xmlns:a16="http://schemas.microsoft.com/office/drawing/2014/main" id="{3D8A2338-5799-01FB-F8E1-B4D221C803C8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" name="Rechthoek 71">
                  <a:extLst>
                    <a:ext uri="{FF2B5EF4-FFF2-40B4-BE49-F238E27FC236}">
                      <a16:creationId xmlns:a16="http://schemas.microsoft.com/office/drawing/2014/main" id="{1B312F5E-D16D-442A-5B87-CCDF070EAE07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3" name="Rechthoek 72">
                  <a:extLst>
                    <a:ext uri="{FF2B5EF4-FFF2-40B4-BE49-F238E27FC236}">
                      <a16:creationId xmlns:a16="http://schemas.microsoft.com/office/drawing/2014/main" id="{F07A817C-4C2D-2826-251B-4FA603228813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11296140-011B-B25B-BA7B-7E6761B2AD37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" name="Rechthoek 74">
                  <a:extLst>
                    <a:ext uri="{FF2B5EF4-FFF2-40B4-BE49-F238E27FC236}">
                      <a16:creationId xmlns:a16="http://schemas.microsoft.com/office/drawing/2014/main" id="{9C6E9826-BCEE-FECF-F42A-D118DACDEE96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A90F570F-28EE-BF47-A3C6-DADD20CA6E94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D7D8E505-B984-F85A-A8BA-517A770239B3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4" name="Rechthoek: afgeronde hoeken 63">
                    <a:extLst>
                      <a:ext uri="{FF2B5EF4-FFF2-40B4-BE49-F238E27FC236}">
                        <a16:creationId xmlns:a16="http://schemas.microsoft.com/office/drawing/2014/main" id="{DB0856AB-7855-40AF-7A58-E51234BB406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78B5B64D-CF73-57E0-0C9D-B4BFE1983B8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DE6AC05E-8797-95CA-EAC8-5813968200F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FAFA7B7E-239E-F706-591C-489EE162E3C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31F9403C-BA74-37FC-CECD-50FB3E8E565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C913DABD-3D45-31D2-CB50-0BEE7519CC9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63" name="Boog 62">
                  <a:extLst>
                    <a:ext uri="{FF2B5EF4-FFF2-40B4-BE49-F238E27FC236}">
                      <a16:creationId xmlns:a16="http://schemas.microsoft.com/office/drawing/2014/main" id="{645C70D8-6079-7D44-96DB-FA757E93FFC3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59" name="Tekstvak 58">
                <a:extLst>
                  <a:ext uri="{FF2B5EF4-FFF2-40B4-BE49-F238E27FC236}">
                    <a16:creationId xmlns:a16="http://schemas.microsoft.com/office/drawing/2014/main" id="{396820C8-4638-9B07-BF73-0C9B2FFDDD3B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60" name="Tekstvak 59">
                <a:extLst>
                  <a:ext uri="{FF2B5EF4-FFF2-40B4-BE49-F238E27FC236}">
                    <a16:creationId xmlns:a16="http://schemas.microsoft.com/office/drawing/2014/main" id="{C43756BD-C879-AF05-A2F0-4A175954C150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C2959AF5-8614-2486-2FCE-99E3A885676B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C6A9BB59-6886-3E71-7B22-1AB89BED50DF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45" name="Rechthoek 44">
                <a:extLst>
                  <a:ext uri="{FF2B5EF4-FFF2-40B4-BE49-F238E27FC236}">
                    <a16:creationId xmlns:a16="http://schemas.microsoft.com/office/drawing/2014/main" id="{AAD05AF0-601B-1CF4-61A6-1D300522D7E3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MEER WETEN?</a:t>
                </a:r>
                <a:br>
                  <a:rPr kumimoji="0" lang="nl-NL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kumimoji="0" lang="nl-NL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'SLIDEBUILDER’ </a:t>
                </a:r>
                <a:r>
                  <a: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kumimoji="0" lang="nl-NL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‘Inspiratie'</a:t>
                </a:r>
              </a:p>
            </p:txBody>
          </p:sp>
          <p:grpSp>
            <p:nvGrpSpPr>
              <p:cNvPr id="46" name="ICOON_info">
                <a:extLst>
                  <a:ext uri="{FF2B5EF4-FFF2-40B4-BE49-F238E27FC236}">
                    <a16:creationId xmlns:a16="http://schemas.microsoft.com/office/drawing/2014/main" id="{3BF17EC4-A65C-FECB-7CA7-AF029C54E8B0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53" name="Ovaal 52">
                  <a:extLst>
                    <a:ext uri="{FF2B5EF4-FFF2-40B4-BE49-F238E27FC236}">
                      <a16:creationId xmlns:a16="http://schemas.microsoft.com/office/drawing/2014/main" id="{BC43E5C1-B558-F3BE-D6C4-61EAF9D294E8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1200" cap="all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" name="Graphic 163" descr="Informatie">
                  <a:extLst>
                    <a:ext uri="{FF2B5EF4-FFF2-40B4-BE49-F238E27FC236}">
                      <a16:creationId xmlns:a16="http://schemas.microsoft.com/office/drawing/2014/main" id="{1E09CB09-D4A2-BF44-E803-3EB729DE1FB0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5FFD3EF3-8A62-1E13-CC00-9113CE82B6BB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48" name="Inspireren">
                  <a:extLst>
                    <a:ext uri="{FF2B5EF4-FFF2-40B4-BE49-F238E27FC236}">
                      <a16:creationId xmlns:a16="http://schemas.microsoft.com/office/drawing/2014/main" id="{E11FAFD2-3231-47B7-6018-5223D3AD3112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50" name="Freeform 12">
                    <a:extLst>
                      <a:ext uri="{FF2B5EF4-FFF2-40B4-BE49-F238E27FC236}">
                        <a16:creationId xmlns:a16="http://schemas.microsoft.com/office/drawing/2014/main" id="{7DC56045-1994-2C06-F3C1-F195E304ACA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" name="Freeform 13">
                    <a:extLst>
                      <a:ext uri="{FF2B5EF4-FFF2-40B4-BE49-F238E27FC236}">
                        <a16:creationId xmlns:a16="http://schemas.microsoft.com/office/drawing/2014/main" id="{DF411C6C-B754-DAC0-1B2F-769ABAB50C2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2" name="Freeform 14">
                    <a:extLst>
                      <a:ext uri="{FF2B5EF4-FFF2-40B4-BE49-F238E27FC236}">
                        <a16:creationId xmlns:a16="http://schemas.microsoft.com/office/drawing/2014/main" id="{5A27E275-8697-ED36-C227-528325AF659D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49" name="Tekstvak 48">
                  <a:extLst>
                    <a:ext uri="{FF2B5EF4-FFF2-40B4-BE49-F238E27FC236}">
                      <a16:creationId xmlns:a16="http://schemas.microsoft.com/office/drawing/2014/main" id="{0E168BAD-1D47-559F-5C48-D1E0B9805636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FFD5B926-9B29-1DD9-FDCE-3D81F8E7E703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39" name="Groep 38">
                <a:extLst>
                  <a:ext uri="{FF2B5EF4-FFF2-40B4-BE49-F238E27FC236}">
                    <a16:creationId xmlns:a16="http://schemas.microsoft.com/office/drawing/2014/main" id="{ECADA905-0AAB-1795-D744-C8F1BF2F4E5D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41" name="Vrije vorm: vorm 40">
                  <a:extLst>
                    <a:ext uri="{FF2B5EF4-FFF2-40B4-BE49-F238E27FC236}">
                      <a16:creationId xmlns:a16="http://schemas.microsoft.com/office/drawing/2014/main" id="{8E527712-A31E-08C9-68D4-46D1504192FB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72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42" name="Groep 41">
                  <a:extLst>
                    <a:ext uri="{FF2B5EF4-FFF2-40B4-BE49-F238E27FC236}">
                      <a16:creationId xmlns:a16="http://schemas.microsoft.com/office/drawing/2014/main" id="{975498E8-93A3-2EA9-95B2-9B9BE3A9CDC8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43" name="Vrije vorm: vorm 42">
                    <a:extLst>
                      <a:ext uri="{FF2B5EF4-FFF2-40B4-BE49-F238E27FC236}">
                        <a16:creationId xmlns:a16="http://schemas.microsoft.com/office/drawing/2014/main" id="{CE55052F-6C48-6F22-FF62-31504BA8817F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2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" name="Vrije vorm: vorm 43">
                    <a:extLst>
                      <a:ext uri="{FF2B5EF4-FFF2-40B4-BE49-F238E27FC236}">
                        <a16:creationId xmlns:a16="http://schemas.microsoft.com/office/drawing/2014/main" id="{FED2AC0D-FA92-1863-E9D7-592096C80278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2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40" name="Tekstvak 39">
                <a:extLst>
                  <a:ext uri="{FF2B5EF4-FFF2-40B4-BE49-F238E27FC236}">
                    <a16:creationId xmlns:a16="http://schemas.microsoft.com/office/drawing/2014/main" id="{B90F8A29-612C-BEDA-84E2-0ABECA5ABFC9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67E59281-F3FE-786D-4F15-9CEECEAC69D7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48D7744B-9F84-0C13-7FCF-FC759D825C59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26" name="Groep 25">
                  <a:extLst>
                    <a:ext uri="{FF2B5EF4-FFF2-40B4-BE49-F238E27FC236}">
                      <a16:creationId xmlns:a16="http://schemas.microsoft.com/office/drawing/2014/main" id="{8601CB74-6BDD-8435-B6B2-4BC93EA1404B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33" name="Groep 32">
                    <a:extLst>
                      <a:ext uri="{FF2B5EF4-FFF2-40B4-BE49-F238E27FC236}">
                        <a16:creationId xmlns:a16="http://schemas.microsoft.com/office/drawing/2014/main" id="{404FDB27-40AF-4C65-4C35-34A052D6E60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36" name="Rechthoek 35">
                      <a:extLst>
                        <a:ext uri="{FF2B5EF4-FFF2-40B4-BE49-F238E27FC236}">
                          <a16:creationId xmlns:a16="http://schemas.microsoft.com/office/drawing/2014/main" id="{81622BF7-9511-2C67-C116-7496F0F8914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7" name="Rechthoek 36">
                      <a:extLst>
                        <a:ext uri="{FF2B5EF4-FFF2-40B4-BE49-F238E27FC236}">
                          <a16:creationId xmlns:a16="http://schemas.microsoft.com/office/drawing/2014/main" id="{E92A7F58-04AD-8319-8E0D-3E0729690BB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8" name="Ovaal 37">
                      <a:extLst>
                        <a:ext uri="{FF2B5EF4-FFF2-40B4-BE49-F238E27FC236}">
                          <a16:creationId xmlns:a16="http://schemas.microsoft.com/office/drawing/2014/main" id="{C45AC655-969D-D3CE-8F4C-BB81BD9836B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34" name="Afbeelding 33">
                    <a:extLst>
                      <a:ext uri="{FF2B5EF4-FFF2-40B4-BE49-F238E27FC236}">
                        <a16:creationId xmlns:a16="http://schemas.microsoft.com/office/drawing/2014/main" id="{82825831-C6E3-1872-14B2-7F1FEA57442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35" name="Afbeelding 34">
                    <a:extLst>
                      <a:ext uri="{FF2B5EF4-FFF2-40B4-BE49-F238E27FC236}">
                        <a16:creationId xmlns:a16="http://schemas.microsoft.com/office/drawing/2014/main" id="{C81AC18C-AE80-07FC-53EF-DC886C1C5DF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7" name="Groep 26">
                  <a:extLst>
                    <a:ext uri="{FF2B5EF4-FFF2-40B4-BE49-F238E27FC236}">
                      <a16:creationId xmlns:a16="http://schemas.microsoft.com/office/drawing/2014/main" id="{09F808D5-A2F7-13BC-30FC-1835FDC1479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1" name="Rechthoek 30">
                    <a:extLst>
                      <a:ext uri="{FF2B5EF4-FFF2-40B4-BE49-F238E27FC236}">
                        <a16:creationId xmlns:a16="http://schemas.microsoft.com/office/drawing/2014/main" id="{C15944DC-6526-0ED7-5996-7CD92299258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2" name="Rechthoek 31">
                    <a:extLst>
                      <a:ext uri="{FF2B5EF4-FFF2-40B4-BE49-F238E27FC236}">
                        <a16:creationId xmlns:a16="http://schemas.microsoft.com/office/drawing/2014/main" id="{57D9FE31-3A39-DCC9-A074-6F63BBDA68E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8" name="Groep 27">
                  <a:extLst>
                    <a:ext uri="{FF2B5EF4-FFF2-40B4-BE49-F238E27FC236}">
                      <a16:creationId xmlns:a16="http://schemas.microsoft.com/office/drawing/2014/main" id="{380B87BC-CF9C-E1F1-1752-EA09CDF69058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9" name="Rechthoek 28">
                    <a:extLst>
                      <a:ext uri="{FF2B5EF4-FFF2-40B4-BE49-F238E27FC236}">
                        <a16:creationId xmlns:a16="http://schemas.microsoft.com/office/drawing/2014/main" id="{B8FBADF3-A97C-B895-B7AE-6DFF2646134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0" name="Rechthoek 29">
                    <a:extLst>
                      <a:ext uri="{FF2B5EF4-FFF2-40B4-BE49-F238E27FC236}">
                        <a16:creationId xmlns:a16="http://schemas.microsoft.com/office/drawing/2014/main" id="{C0653324-384E-50DA-D020-D288A2B6E57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54D1FC72-D4A4-3853-4A6F-0C43153ACD9C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25" name="Gelijkbenige driehoek 24">
                <a:extLst>
                  <a:ext uri="{FF2B5EF4-FFF2-40B4-BE49-F238E27FC236}">
                    <a16:creationId xmlns:a16="http://schemas.microsoft.com/office/drawing/2014/main" id="{7F7E309D-5D67-0A4C-F603-20CAB31A8EB5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E6DDB2BB-9111-F10F-2401-4798698B2848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60275608-F1C2-624C-167A-39ADB5E44F1E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552D3010-A50A-BE0F-9A50-D12FB115773A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78" name="Tijdelijke aanduiding voor tekst 8">
            <a:extLst>
              <a:ext uri="{FF2B5EF4-FFF2-40B4-BE49-F238E27FC236}">
                <a16:creationId xmlns:a16="http://schemas.microsoft.com/office/drawing/2014/main" id="{522808C7-3D0B-202A-37CB-B01A9BE554EF}"/>
              </a:ext>
            </a:extLst>
          </p:cNvPr>
          <p:cNvSpPr txBox="1">
            <a:spLocks/>
          </p:cNvSpPr>
          <p:nvPr userDrawn="1"/>
        </p:nvSpPr>
        <p:spPr>
          <a:xfrm>
            <a:off x="0" y="6711594"/>
            <a:ext cx="12192001" cy="146406"/>
          </a:xfrm>
          <a:prstGeom prst="rect">
            <a:avLst/>
          </a:prstGeom>
          <a:solidFill>
            <a:schemeClr val="bg2"/>
          </a:solidFill>
        </p:spPr>
        <p:txBody>
          <a:bodyPr vert="horz" lIns="252000" tIns="252000" rIns="252000" bIns="252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" b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100" b="0" i="0" u="none" strike="noStrike" kern="1200" cap="none" spc="0" normalizeH="0" baseline="0" noProof="0" dirty="0">
              <a:ln>
                <a:noFill/>
              </a:ln>
              <a:solidFill>
                <a:srgbClr val="0060A9"/>
              </a:solidFill>
              <a:effectLst/>
              <a:uLnTx/>
              <a:uFillTx/>
              <a:latin typeface="Roboto Blac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897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ledig sch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ijdelijke aanduiding voor afbeelding 75">
            <a:extLst>
              <a:ext uri="{FF2B5EF4-FFF2-40B4-BE49-F238E27FC236}">
                <a16:creationId xmlns:a16="http://schemas.microsoft.com/office/drawing/2014/main" id="{1848DADB-C364-C74C-0B47-CFB6BFEBC69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711594"/>
          </a:xfrm>
          <a:custGeom>
            <a:avLst/>
            <a:gdLst>
              <a:gd name="connsiteX0" fmla="*/ 0 w 12192000"/>
              <a:gd name="connsiteY0" fmla="*/ 0 h 6711594"/>
              <a:gd name="connsiteX1" fmla="*/ 11471275 w 12192000"/>
              <a:gd name="connsiteY1" fmla="*/ 0 h 6711594"/>
              <a:gd name="connsiteX2" fmla="*/ 12192000 w 12192000"/>
              <a:gd name="connsiteY2" fmla="*/ 0 h 6711594"/>
              <a:gd name="connsiteX3" fmla="*/ 12192000 w 12192000"/>
              <a:gd name="connsiteY3" fmla="*/ 114707 h 6711594"/>
              <a:gd name="connsiteX4" fmla="*/ 12192000 w 12192000"/>
              <a:gd name="connsiteY4" fmla="*/ 534036 h 6711594"/>
              <a:gd name="connsiteX5" fmla="*/ 12192000 w 12192000"/>
              <a:gd name="connsiteY5" fmla="*/ 3431619 h 6711594"/>
              <a:gd name="connsiteX6" fmla="*/ 12192000 w 12192000"/>
              <a:gd name="connsiteY6" fmla="*/ 6281329 h 6711594"/>
              <a:gd name="connsiteX7" fmla="*/ 12192000 w 12192000"/>
              <a:gd name="connsiteY7" fmla="*/ 6711594 h 6711594"/>
              <a:gd name="connsiteX8" fmla="*/ 0 w 12192000"/>
              <a:gd name="connsiteY8" fmla="*/ 6711594 h 6711594"/>
              <a:gd name="connsiteX9" fmla="*/ 0 w 12192000"/>
              <a:gd name="connsiteY9" fmla="*/ 6281329 h 6711594"/>
              <a:gd name="connsiteX10" fmla="*/ 0 w 12192000"/>
              <a:gd name="connsiteY10" fmla="*/ 3431619 h 6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711594">
                <a:moveTo>
                  <a:pt x="0" y="0"/>
                </a:moveTo>
                <a:lnTo>
                  <a:pt x="11471275" y="0"/>
                </a:lnTo>
                <a:lnTo>
                  <a:pt x="12192000" y="0"/>
                </a:lnTo>
                <a:lnTo>
                  <a:pt x="12192000" y="114707"/>
                </a:lnTo>
                <a:lnTo>
                  <a:pt x="12192000" y="534036"/>
                </a:lnTo>
                <a:lnTo>
                  <a:pt x="12192000" y="3431619"/>
                </a:lnTo>
                <a:lnTo>
                  <a:pt x="12192000" y="6281329"/>
                </a:lnTo>
                <a:lnTo>
                  <a:pt x="12192000" y="6711594"/>
                </a:lnTo>
                <a:lnTo>
                  <a:pt x="0" y="6711594"/>
                </a:lnTo>
                <a:lnTo>
                  <a:pt x="0" y="6281329"/>
                </a:lnTo>
                <a:lnTo>
                  <a:pt x="0" y="34316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36800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‘Slidebuilder’, klik op ‘Afbeeldingen’, </a:t>
            </a:r>
            <a:br>
              <a:rPr lang="nl-NL" dirty="0"/>
            </a:br>
            <a:r>
              <a:rPr lang="nl-NL" dirty="0"/>
              <a:t>selecteer de gewenste afbeelding en klik op ‘Invoegen’.</a:t>
            </a:r>
            <a:br>
              <a:rPr lang="nl-NL" dirty="0"/>
            </a:br>
            <a:br>
              <a:rPr lang="nl-NL" dirty="0"/>
            </a:br>
            <a:r>
              <a:rPr lang="nl-NL" dirty="0"/>
              <a:t>Of klik op de knop rechtsboven de instructies om afbeeldingen uit </a:t>
            </a:r>
            <a:br>
              <a:rPr lang="nl-NL" dirty="0"/>
            </a:br>
            <a:r>
              <a:rPr lang="nl-NL" dirty="0"/>
              <a:t>de beeldbank te downloaden</a:t>
            </a:r>
          </a:p>
        </p:txBody>
      </p:sp>
      <p:grpSp>
        <p:nvGrpSpPr>
          <p:cNvPr id="2" name="INSTRUCTIE">
            <a:extLst>
              <a:ext uri="{FF2B5EF4-FFF2-40B4-BE49-F238E27FC236}">
                <a16:creationId xmlns:a16="http://schemas.microsoft.com/office/drawing/2014/main" id="{4BC641A8-55A0-A1BF-0099-5F66E8333D05}"/>
              </a:ext>
            </a:extLst>
          </p:cNvPr>
          <p:cNvGrpSpPr/>
          <p:nvPr userDrawn="1"/>
        </p:nvGrpSpPr>
        <p:grpSpPr>
          <a:xfrm>
            <a:off x="12377595" y="-1"/>
            <a:ext cx="3693386" cy="6688475"/>
            <a:chOff x="-3786165" y="-1"/>
            <a:chExt cx="3693386" cy="6688475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01DC7EEE-A7E3-6060-4D6E-C997AEAC1173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60348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0074D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Afbeelding invoegen/opmaken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9AFB275B-0346-23AA-EE95-1190E4F0643A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0180058A-567A-80DF-8CE6-FD1B16BF4B8C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Wanneer nodig, verwijder de bestaande afbeelding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Selecteer het afbeeldingskader,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‘Slidebuilder'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'Afbeeldingen’</a:t>
              </a: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F48BC249-8D50-426D-16A7-55E72E2F9004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72B8D722-6F7E-FD3C-3F8D-21A71BC41679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Klik met de rechter muisknop op de miniatuurweergave van de dia aan de linkerkant van het scherm en kies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‘Dia herstellen’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6FD91AF6-048F-727E-7A4D-EEB3B79A8D72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AB67C6D3-1FF8-43CE-4A28-EB1654325C14}"/>
                </a:ext>
              </a:extLst>
            </p:cNvPr>
            <p:cNvSpPr/>
            <p:nvPr userDrawn="1"/>
          </p:nvSpPr>
          <p:spPr>
            <a:xfrm>
              <a:off x="-3319416" y="4226366"/>
              <a:ext cx="3008779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Om de afbeelding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‘Hulpmiddelen voor afbeeldingen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Schaal met de bolletjes de afbeelding en met de hoekjes het afbeeldingskader.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90C21767-65D3-0D45-ADD4-8319689DCEC9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00" b="0" i="1" u="none" strike="noStrike" kern="1200" cap="none" spc="0" normalizeH="0" baseline="0" noProof="0">
                <a:ln>
                  <a:noFill/>
                </a:ln>
                <a:solidFill>
                  <a:srgbClr val="211F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818A193C-DD20-D4D2-093D-495A4C993444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94500EA5-9A81-D71F-3227-FF129E49674F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800" b="0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31568A9B-6610-6AAD-AC48-B900FBEEBD85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C255132D-50FB-3752-B440-57EDE0C06C84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69" name="Rechthoek: afgeronde hoeken 68">
                  <a:extLst>
                    <a:ext uri="{FF2B5EF4-FFF2-40B4-BE49-F238E27FC236}">
                      <a16:creationId xmlns:a16="http://schemas.microsoft.com/office/drawing/2014/main" id="{824836B7-BEF4-AA0D-946C-460C795C7CD3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" name="Rechthoek 69">
                  <a:extLst>
                    <a:ext uri="{FF2B5EF4-FFF2-40B4-BE49-F238E27FC236}">
                      <a16:creationId xmlns:a16="http://schemas.microsoft.com/office/drawing/2014/main" id="{320F5D56-2EF5-2928-9062-896FEDB396D3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" name="Rechthoek 70">
                  <a:extLst>
                    <a:ext uri="{FF2B5EF4-FFF2-40B4-BE49-F238E27FC236}">
                      <a16:creationId xmlns:a16="http://schemas.microsoft.com/office/drawing/2014/main" id="{0D53BEB7-220B-CC59-D1C7-1F1365EBEBD3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" name="Rechthoek 71">
                  <a:extLst>
                    <a:ext uri="{FF2B5EF4-FFF2-40B4-BE49-F238E27FC236}">
                      <a16:creationId xmlns:a16="http://schemas.microsoft.com/office/drawing/2014/main" id="{3AFA92AD-9C78-0E2C-BFE8-61FD9EFD7565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3" name="Rechthoek 72">
                  <a:extLst>
                    <a:ext uri="{FF2B5EF4-FFF2-40B4-BE49-F238E27FC236}">
                      <a16:creationId xmlns:a16="http://schemas.microsoft.com/office/drawing/2014/main" id="{5D44C5AD-7E52-EDAA-517B-6BC5D74FF55A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06EFAC21-C5D5-A4E4-A60C-952980604A25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" name="Groep 56">
                <a:extLst>
                  <a:ext uri="{FF2B5EF4-FFF2-40B4-BE49-F238E27FC236}">
                    <a16:creationId xmlns:a16="http://schemas.microsoft.com/office/drawing/2014/main" id="{3EF61C12-1108-249E-8D5D-C331E6D48037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7FCDBD3A-4F03-0278-775C-96611C41B40D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3" name="Rechthoek: afgeronde hoeken 62">
                    <a:extLst>
                      <a:ext uri="{FF2B5EF4-FFF2-40B4-BE49-F238E27FC236}">
                        <a16:creationId xmlns:a16="http://schemas.microsoft.com/office/drawing/2014/main" id="{3F10169F-542B-6320-C9A0-907D653801F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4" name="Rechthoek 63">
                    <a:extLst>
                      <a:ext uri="{FF2B5EF4-FFF2-40B4-BE49-F238E27FC236}">
                        <a16:creationId xmlns:a16="http://schemas.microsoft.com/office/drawing/2014/main" id="{A696039B-BCEA-5161-AF5B-FE4E87A2BB6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B7FDB359-520F-8427-2C3E-BE208D424F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49C6C354-1A2D-3D2B-3167-D94D34D87F9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E5848D69-3118-004E-2418-4B4190BA5BF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B47677C2-695E-D8FF-99A7-8566366A431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62" name="Boog 61">
                  <a:extLst>
                    <a:ext uri="{FF2B5EF4-FFF2-40B4-BE49-F238E27FC236}">
                      <a16:creationId xmlns:a16="http://schemas.microsoft.com/office/drawing/2014/main" id="{3288ED29-E97A-50FD-23F4-D712B40153A7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58" name="Tekstvak 57">
                <a:extLst>
                  <a:ext uri="{FF2B5EF4-FFF2-40B4-BE49-F238E27FC236}">
                    <a16:creationId xmlns:a16="http://schemas.microsoft.com/office/drawing/2014/main" id="{9C88FF78-248B-59B8-C50F-4C6B7138DBFD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Indeling</a:t>
                </a:r>
              </a:p>
            </p:txBody>
          </p:sp>
          <p:sp>
            <p:nvSpPr>
              <p:cNvPr id="59" name="Tekstvak 58">
                <a:extLst>
                  <a:ext uri="{FF2B5EF4-FFF2-40B4-BE49-F238E27FC236}">
                    <a16:creationId xmlns:a16="http://schemas.microsoft.com/office/drawing/2014/main" id="{7C3C4950-0271-9E7A-2D9F-532CE47DDDD5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1217512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Dia Herstellen</a:t>
                </a:r>
              </a:p>
            </p:txBody>
          </p:sp>
          <p:sp>
            <p:nvSpPr>
              <p:cNvPr id="60" name="Vrije vorm: vorm 59">
                <a:extLst>
                  <a:ext uri="{FF2B5EF4-FFF2-40B4-BE49-F238E27FC236}">
                    <a16:creationId xmlns:a16="http://schemas.microsoft.com/office/drawing/2014/main" id="{0F3E0671-262B-8056-0D34-A96C38FECC43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600" b="0" i="0" u="none" strike="noStrike" kern="1200" cap="all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3D18B33B-4465-5DEE-BD9D-8B54DF375AA1}"/>
                </a:ext>
              </a:extLst>
            </p:cNvPr>
            <p:cNvGrpSpPr/>
            <p:nvPr userDrawn="1"/>
          </p:nvGrpSpPr>
          <p:grpSpPr>
            <a:xfrm>
              <a:off x="-3786165" y="5728778"/>
              <a:ext cx="3693386" cy="959696"/>
              <a:chOff x="-3786437" y="6163468"/>
              <a:chExt cx="3693386" cy="959696"/>
            </a:xfrm>
          </p:grpSpPr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0A355CD2-CDC3-4D39-84D7-4846CC9879C7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MEER WETEN?</a:t>
                </a:r>
                <a:br>
                  <a:rPr kumimoji="0" lang="nl-NL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Ga naar de tab</a:t>
                </a:r>
                <a:r>
                  <a:rPr kumimoji="0" lang="nl-NL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'SLIDEBUILDER’ </a:t>
                </a:r>
                <a:r>
                  <a: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en klik</a:t>
                </a:r>
                <a:br>
                  <a: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op de knop </a:t>
                </a:r>
                <a:r>
                  <a:rPr kumimoji="0" lang="nl-NL" sz="1200" b="1" i="0" u="none" strike="noStrike" kern="1200" cap="all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‘Inspiratie'</a:t>
                </a:r>
              </a:p>
            </p:txBody>
          </p:sp>
          <p:grpSp>
            <p:nvGrpSpPr>
              <p:cNvPr id="45" name="ICOON_info">
                <a:extLst>
                  <a:ext uri="{FF2B5EF4-FFF2-40B4-BE49-F238E27FC236}">
                    <a16:creationId xmlns:a16="http://schemas.microsoft.com/office/drawing/2014/main" id="{C6A5F7AC-2044-C673-6CAF-5D8C7DF1476B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52" name="Ovaal 51">
                  <a:extLst>
                    <a:ext uri="{FF2B5EF4-FFF2-40B4-BE49-F238E27FC236}">
                      <a16:creationId xmlns:a16="http://schemas.microsoft.com/office/drawing/2014/main" id="{8A1871B2-977E-E32D-8FFA-5713C6A1005B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600" b="0" i="0" u="none" strike="noStrike" kern="1200" cap="all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" name="Graphic 163" descr="Informatie">
                  <a:extLst>
                    <a:ext uri="{FF2B5EF4-FFF2-40B4-BE49-F238E27FC236}">
                      <a16:creationId xmlns:a16="http://schemas.microsoft.com/office/drawing/2014/main" id="{61345F2F-E912-CC2D-FFF9-AB46AFCCC3A3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6" name="Groep 45">
                <a:extLst>
                  <a:ext uri="{FF2B5EF4-FFF2-40B4-BE49-F238E27FC236}">
                    <a16:creationId xmlns:a16="http://schemas.microsoft.com/office/drawing/2014/main" id="{7870EA71-D918-B94E-7EFB-ABF3EEA4E318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47" name="Inspireren">
                  <a:extLst>
                    <a:ext uri="{FF2B5EF4-FFF2-40B4-BE49-F238E27FC236}">
                      <a16:creationId xmlns:a16="http://schemas.microsoft.com/office/drawing/2014/main" id="{660350A0-4D63-A8A7-5116-9D3A746AA989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49" name="Freeform 12">
                    <a:extLst>
                      <a:ext uri="{FF2B5EF4-FFF2-40B4-BE49-F238E27FC236}">
                        <a16:creationId xmlns:a16="http://schemas.microsoft.com/office/drawing/2014/main" id="{79DA5017-9B41-7687-21DD-5412A3276CD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" name="Freeform 13">
                    <a:extLst>
                      <a:ext uri="{FF2B5EF4-FFF2-40B4-BE49-F238E27FC236}">
                        <a16:creationId xmlns:a16="http://schemas.microsoft.com/office/drawing/2014/main" id="{7BA1AC28-1D32-4A0E-B8FA-7E8EBC197A5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" name="Freeform 14">
                    <a:extLst>
                      <a:ext uri="{FF2B5EF4-FFF2-40B4-BE49-F238E27FC236}">
                        <a16:creationId xmlns:a16="http://schemas.microsoft.com/office/drawing/2014/main" id="{7C3C5B5F-4E60-504C-F0C0-C83F9EA829DB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48" name="Tekstvak 47">
                  <a:extLst>
                    <a:ext uri="{FF2B5EF4-FFF2-40B4-BE49-F238E27FC236}">
                      <a16:creationId xmlns:a16="http://schemas.microsoft.com/office/drawing/2014/main" id="{A6987A9D-DF34-BC0B-E4D8-4C452B5217DA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Inspiratie</a:t>
                  </a:r>
                </a:p>
              </p:txBody>
            </p:sp>
          </p:grpSp>
        </p:grp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5A86BE94-9B35-68B7-640D-9051E0273A04}"/>
                </a:ext>
              </a:extLst>
            </p:cNvPr>
            <p:cNvGrpSpPr/>
            <p:nvPr userDrawn="1"/>
          </p:nvGrpSpPr>
          <p:grpSpPr>
            <a:xfrm>
              <a:off x="-3367447" y="1226982"/>
              <a:ext cx="791775" cy="406485"/>
              <a:chOff x="-3565087" y="1409294"/>
              <a:chExt cx="627469" cy="322133"/>
            </a:xfrm>
          </p:grpSpPr>
          <p:grpSp>
            <p:nvGrpSpPr>
              <p:cNvPr id="38" name="Groep 37">
                <a:extLst>
                  <a:ext uri="{FF2B5EF4-FFF2-40B4-BE49-F238E27FC236}">
                    <a16:creationId xmlns:a16="http://schemas.microsoft.com/office/drawing/2014/main" id="{2F98D75C-7162-72DA-5670-D473B30CCD90}"/>
                  </a:ext>
                </a:extLst>
              </p:cNvPr>
              <p:cNvGrpSpPr/>
              <p:nvPr userDrawn="1"/>
            </p:nvGrpSpPr>
            <p:grpSpPr>
              <a:xfrm>
                <a:off x="-3364916" y="1409294"/>
                <a:ext cx="225195" cy="195499"/>
                <a:chOff x="10307162" y="1361199"/>
                <a:chExt cx="2200275" cy="1914525"/>
              </a:xfrm>
            </p:grpSpPr>
            <p:sp>
              <p:nvSpPr>
                <p:cNvPr id="40" name="Vrije vorm: vorm 39">
                  <a:extLst>
                    <a:ext uri="{FF2B5EF4-FFF2-40B4-BE49-F238E27FC236}">
                      <a16:creationId xmlns:a16="http://schemas.microsoft.com/office/drawing/2014/main" id="{482D0B2A-A6BB-FF29-75EC-20975EC486AE}"/>
                    </a:ext>
                  </a:extLst>
                </p:cNvPr>
                <p:cNvSpPr/>
                <p:nvPr/>
              </p:nvSpPr>
              <p:spPr>
                <a:xfrm>
                  <a:off x="10683400" y="1831734"/>
                  <a:ext cx="371475" cy="371475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95469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72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41" name="Groep 40">
                  <a:extLst>
                    <a:ext uri="{FF2B5EF4-FFF2-40B4-BE49-F238E27FC236}">
                      <a16:creationId xmlns:a16="http://schemas.microsoft.com/office/drawing/2014/main" id="{11330A4D-80FE-E687-A9A8-12F8EA69C2E5}"/>
                    </a:ext>
                  </a:extLst>
                </p:cNvPr>
                <p:cNvGrpSpPr/>
                <p:nvPr/>
              </p:nvGrpSpPr>
              <p:grpSpPr>
                <a:xfrm>
                  <a:off x="10307162" y="1361199"/>
                  <a:ext cx="2200275" cy="1914525"/>
                  <a:chOff x="10307162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42" name="Vrije vorm: vorm 41">
                    <a:extLst>
                      <a:ext uri="{FF2B5EF4-FFF2-40B4-BE49-F238E27FC236}">
                        <a16:creationId xmlns:a16="http://schemas.microsoft.com/office/drawing/2014/main" id="{00E61F5C-6744-CC89-75F3-52199E22BCE1}"/>
                      </a:ext>
                    </a:extLst>
                  </p:cNvPr>
                  <p:cNvSpPr/>
                  <p:nvPr/>
                </p:nvSpPr>
                <p:spPr>
                  <a:xfrm>
                    <a:off x="10307162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2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3" name="Vrije vorm: vorm 42">
                    <a:extLst>
                      <a:ext uri="{FF2B5EF4-FFF2-40B4-BE49-F238E27FC236}">
                        <a16:creationId xmlns:a16="http://schemas.microsoft.com/office/drawing/2014/main" id="{044E0E94-272E-535D-29C1-F9DF5ED33601}"/>
                      </a:ext>
                    </a:extLst>
                  </p:cNvPr>
                  <p:cNvSpPr/>
                  <p:nvPr/>
                </p:nvSpPr>
                <p:spPr>
                  <a:xfrm>
                    <a:off x="10682447" y="1953654"/>
                    <a:ext cx="1438275" cy="885825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95469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72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39" name="Tekstvak 38">
                <a:extLst>
                  <a:ext uri="{FF2B5EF4-FFF2-40B4-BE49-F238E27FC236}">
                    <a16:creationId xmlns:a16="http://schemas.microsoft.com/office/drawing/2014/main" id="{BD4C61C2-EF8A-F515-FE33-DEE58F782452}"/>
                  </a:ext>
                </a:extLst>
              </p:cNvPr>
              <p:cNvSpPr txBox="1"/>
              <p:nvPr userDrawn="1"/>
            </p:nvSpPr>
            <p:spPr>
              <a:xfrm>
                <a:off x="-3565087" y="1617700"/>
                <a:ext cx="627469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Afbeeldingen</a:t>
                </a:r>
              </a:p>
            </p:txBody>
          </p: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39E7C50E-F375-B7A7-4DB0-9C472B650BDB}"/>
                </a:ext>
              </a:extLst>
            </p:cNvPr>
            <p:cNvGrpSpPr/>
            <p:nvPr userDrawn="1"/>
          </p:nvGrpSpPr>
          <p:grpSpPr>
            <a:xfrm>
              <a:off x="-3354295" y="5166361"/>
              <a:ext cx="514284" cy="506545"/>
              <a:chOff x="12617641" y="3403239"/>
              <a:chExt cx="752963" cy="741634"/>
            </a:xfrm>
          </p:grpSpPr>
          <p:grpSp>
            <p:nvGrpSpPr>
              <p:cNvPr id="22" name="Groep 21">
                <a:extLst>
                  <a:ext uri="{FF2B5EF4-FFF2-40B4-BE49-F238E27FC236}">
                    <a16:creationId xmlns:a16="http://schemas.microsoft.com/office/drawing/2014/main" id="{D7DB9062-6C0A-5B3E-6047-FD91F7D0E37B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25" name="Groep 24">
                  <a:extLst>
                    <a:ext uri="{FF2B5EF4-FFF2-40B4-BE49-F238E27FC236}">
                      <a16:creationId xmlns:a16="http://schemas.microsoft.com/office/drawing/2014/main" id="{161C31E0-EE2E-97F7-0A1E-FB48D86DBF9D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32" name="Groep 31">
                    <a:extLst>
                      <a:ext uri="{FF2B5EF4-FFF2-40B4-BE49-F238E27FC236}">
                        <a16:creationId xmlns:a16="http://schemas.microsoft.com/office/drawing/2014/main" id="{D5E42D3B-F73A-825A-B0AF-AB73D7136A6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35" name="Rechthoek 34">
                      <a:extLst>
                        <a:ext uri="{FF2B5EF4-FFF2-40B4-BE49-F238E27FC236}">
                          <a16:creationId xmlns:a16="http://schemas.microsoft.com/office/drawing/2014/main" id="{C61BF02C-14A7-4F15-4D24-5F1FE7561DD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6" name="Rechthoek 35">
                      <a:extLst>
                        <a:ext uri="{FF2B5EF4-FFF2-40B4-BE49-F238E27FC236}">
                          <a16:creationId xmlns:a16="http://schemas.microsoft.com/office/drawing/2014/main" id="{610F66EB-5BF1-A506-C8F3-E01E952350C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7" name="Ovaal 36">
                      <a:extLst>
                        <a:ext uri="{FF2B5EF4-FFF2-40B4-BE49-F238E27FC236}">
                          <a16:creationId xmlns:a16="http://schemas.microsoft.com/office/drawing/2014/main" id="{31A0075D-3D39-43FA-2FBA-69D4B91D890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11F2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33" name="Afbeelding 32">
                    <a:extLst>
                      <a:ext uri="{FF2B5EF4-FFF2-40B4-BE49-F238E27FC236}">
                        <a16:creationId xmlns:a16="http://schemas.microsoft.com/office/drawing/2014/main" id="{6BFD4F33-E105-0D60-A677-07271E1632B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34" name="Afbeelding 33">
                    <a:extLst>
                      <a:ext uri="{FF2B5EF4-FFF2-40B4-BE49-F238E27FC236}">
                        <a16:creationId xmlns:a16="http://schemas.microsoft.com/office/drawing/2014/main" id="{7B7DF69A-0B77-D44B-09AB-FD66E232990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6" name="Groep 25">
                  <a:extLst>
                    <a:ext uri="{FF2B5EF4-FFF2-40B4-BE49-F238E27FC236}">
                      <a16:creationId xmlns:a16="http://schemas.microsoft.com/office/drawing/2014/main" id="{DF48125E-8E6E-C77A-9257-9CCD9660397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0" name="Rechthoek 29">
                    <a:extLst>
                      <a:ext uri="{FF2B5EF4-FFF2-40B4-BE49-F238E27FC236}">
                        <a16:creationId xmlns:a16="http://schemas.microsoft.com/office/drawing/2014/main" id="{15BFA8A6-C58C-B809-C91D-8057CDAD5EB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1" name="Rechthoek 30">
                    <a:extLst>
                      <a:ext uri="{FF2B5EF4-FFF2-40B4-BE49-F238E27FC236}">
                        <a16:creationId xmlns:a16="http://schemas.microsoft.com/office/drawing/2014/main" id="{69F9CBB9-A59C-B46A-4EE8-0862541ACB7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7" name="Groep 26">
                  <a:extLst>
                    <a:ext uri="{FF2B5EF4-FFF2-40B4-BE49-F238E27FC236}">
                      <a16:creationId xmlns:a16="http://schemas.microsoft.com/office/drawing/2014/main" id="{B396A8DB-163D-29D5-86DF-210255C597B8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28" name="Rechthoek 27">
                    <a:extLst>
                      <a:ext uri="{FF2B5EF4-FFF2-40B4-BE49-F238E27FC236}">
                        <a16:creationId xmlns:a16="http://schemas.microsoft.com/office/drawing/2014/main" id="{E2BF098B-F492-B4F3-8163-55E1303F7A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9" name="Rechthoek 28">
                    <a:extLst>
                      <a:ext uri="{FF2B5EF4-FFF2-40B4-BE49-F238E27FC236}">
                        <a16:creationId xmlns:a16="http://schemas.microsoft.com/office/drawing/2014/main" id="{01A67B2C-1659-9A4F-D1BC-2C599C6C7DB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23" name="Rechthoek 22">
                <a:extLst>
                  <a:ext uri="{FF2B5EF4-FFF2-40B4-BE49-F238E27FC236}">
                    <a16:creationId xmlns:a16="http://schemas.microsoft.com/office/drawing/2014/main" id="{116DD9A6-626B-8C3A-E450-8B10102F05C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24" name="Gelijkbenige driehoek 23">
                <a:extLst>
                  <a:ext uri="{FF2B5EF4-FFF2-40B4-BE49-F238E27FC236}">
                    <a16:creationId xmlns:a16="http://schemas.microsoft.com/office/drawing/2014/main" id="{06D5A7E3-AB22-30BE-E83E-86C2848DBAF0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9F05B40A-DB40-0A5C-973A-3AB7A162959B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bg2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57CFD10B-A02C-0781-E8FD-971E8A001BC0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Kies de gewenste categorie en afbeelding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E350A7AB-1B1A-7786-F5B4-CB69111A105C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211F2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Invoegen</a:t>
              </a:r>
            </a:p>
          </p:txBody>
        </p:sp>
      </p:grpSp>
      <p:sp>
        <p:nvSpPr>
          <p:cNvPr id="77" name="Tijdelijke aanduiding voor tekst 8">
            <a:extLst>
              <a:ext uri="{FF2B5EF4-FFF2-40B4-BE49-F238E27FC236}">
                <a16:creationId xmlns:a16="http://schemas.microsoft.com/office/drawing/2014/main" id="{768F3FBC-8B8F-E24E-CF05-5F0013900CE9}"/>
              </a:ext>
            </a:extLst>
          </p:cNvPr>
          <p:cNvSpPr txBox="1">
            <a:spLocks/>
          </p:cNvSpPr>
          <p:nvPr userDrawn="1"/>
        </p:nvSpPr>
        <p:spPr>
          <a:xfrm>
            <a:off x="0" y="6711594"/>
            <a:ext cx="12192001" cy="146406"/>
          </a:xfrm>
          <a:prstGeom prst="rect">
            <a:avLst/>
          </a:prstGeom>
          <a:solidFill>
            <a:schemeClr val="bg2"/>
          </a:solidFill>
        </p:spPr>
        <p:txBody>
          <a:bodyPr vert="horz" lIns="252000" tIns="252000" rIns="252000" bIns="25200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" b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100" b="0" i="0" u="none" strike="noStrike" kern="1200" cap="none" spc="0" normalizeH="0" baseline="0" noProof="0" dirty="0">
              <a:ln>
                <a:noFill/>
              </a:ln>
              <a:solidFill>
                <a:srgbClr val="0060A9"/>
              </a:solidFill>
              <a:effectLst/>
              <a:uLnTx/>
              <a:uFillTx/>
              <a:latin typeface="Roboto Black"/>
              <a:ea typeface="+mn-ea"/>
              <a:cs typeface="+mn-cs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BA1D499-AAA4-49E0-9F17-E74BB97FCAEA}"/>
              </a:ext>
            </a:extLst>
          </p:cNvPr>
          <p:cNvSpPr/>
          <p:nvPr userDrawn="1"/>
        </p:nvSpPr>
        <p:spPr>
          <a:xfrm>
            <a:off x="0" y="-425941"/>
            <a:ext cx="1487587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41474D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Volledig scherm</a:t>
            </a:r>
          </a:p>
        </p:txBody>
      </p:sp>
      <p:sp>
        <p:nvSpPr>
          <p:cNvPr id="4" name="Tijdelijke aanduiding voor tekst 15">
            <a:extLst>
              <a:ext uri="{FF2B5EF4-FFF2-40B4-BE49-F238E27FC236}">
                <a16:creationId xmlns:a16="http://schemas.microsoft.com/office/drawing/2014/main" id="{3B0221F4-A5FC-98EC-EE26-5E607943FA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775712"/>
            <a:ext cx="12192000" cy="1306576"/>
          </a:xfrm>
          <a:solidFill>
            <a:schemeClr val="bg2">
              <a:alpha val="95000"/>
            </a:schemeClr>
          </a:solidFill>
        </p:spPr>
        <p:txBody>
          <a:bodyPr lIns="252000" tIns="252000" rIns="252000" bIns="252000" anchor="ctr" anchorCtr="0">
            <a:spAutoFit/>
          </a:bodyPr>
          <a:lstStyle>
            <a:lvl1pPr marL="0" indent="0" algn="ctr">
              <a:spcAft>
                <a:spcPts val="1500"/>
              </a:spcAft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0" indent="0" algn="ctr">
              <a:spcBef>
                <a:spcPts val="400"/>
              </a:spcBef>
              <a:spcAft>
                <a:spcPts val="400"/>
              </a:spcAft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400"/>
              </a:spcBef>
              <a:spcAft>
                <a:spcPts val="1500"/>
              </a:spcAft>
              <a:buClr>
                <a:schemeClr val="bg1"/>
              </a:buClr>
              <a:buFont typeface="Wingdings" panose="05000000000000000000" pitchFamily="2" charset="2"/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266700" indent="0" algn="ctr"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buFont typeface="Wingdings" panose="05000000000000000000" pitchFamily="2" charset="2"/>
              <a:buNone/>
              <a:defRPr sz="2400">
                <a:solidFill>
                  <a:schemeClr val="bg1"/>
                </a:solidFill>
                <a:latin typeface="+mn-lt"/>
              </a:defRPr>
            </a:lvl4pPr>
            <a:lvl5pPr algn="ctr">
              <a:spcAft>
                <a:spcPts val="1500"/>
              </a:spcAft>
              <a:defRPr sz="3600">
                <a:solidFill>
                  <a:schemeClr val="bg1"/>
                </a:solidFill>
              </a:defRPr>
            </a:lvl5pPr>
            <a:lvl6pPr marL="0" indent="0" algn="ctr">
              <a:buNone/>
              <a:defRPr sz="2400">
                <a:solidFill>
                  <a:schemeClr val="bg1"/>
                </a:solidFill>
              </a:defRPr>
            </a:lvl6pPr>
            <a:lvl7pPr marL="0" indent="0" algn="ctr">
              <a:spcAft>
                <a:spcPts val="1500"/>
              </a:spcAft>
              <a:buClr>
                <a:schemeClr val="bg1"/>
              </a:buClr>
              <a:buFont typeface="Wingdings" panose="05000000000000000000" pitchFamily="2" charset="2"/>
              <a:buNone/>
              <a:defRPr sz="3600">
                <a:solidFill>
                  <a:schemeClr val="bg1"/>
                </a:solidFill>
                <a:latin typeface="+mj-lt"/>
              </a:defRPr>
            </a:lvl7pPr>
            <a:lvl8pPr marL="266700" indent="0" algn="ctr">
              <a:buClr>
                <a:schemeClr val="bg1"/>
              </a:buClr>
              <a:buFont typeface="Wingdings" panose="05000000000000000000" pitchFamily="2" charset="2"/>
              <a:buNone/>
              <a:defRPr sz="2400" i="0">
                <a:solidFill>
                  <a:schemeClr val="bg1"/>
                </a:solidFill>
              </a:defRPr>
            </a:lvl8pPr>
            <a:lvl9pPr algn="ctr">
              <a:spcAft>
                <a:spcPts val="2000"/>
              </a:spcAft>
              <a:defRPr sz="3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nl-NL" dirty="0"/>
              <a:t>Plaats hier je tekst</a:t>
            </a:r>
          </a:p>
          <a:p>
            <a:pPr lvl="1"/>
            <a:r>
              <a:rPr lang="nl-NL" dirty="0"/>
              <a:t>Platte tekst</a:t>
            </a:r>
          </a:p>
        </p:txBody>
      </p:sp>
    </p:spTree>
    <p:extLst>
      <p:ext uri="{BB962C8B-B14F-4D97-AF65-F5344CB8AC3E}">
        <p14:creationId xmlns:p14="http://schemas.microsoft.com/office/powerpoint/2010/main" val="183122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- Profit style - maximaal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>
            <a:extLst>
              <a:ext uri="{FF2B5EF4-FFF2-40B4-BE49-F238E27FC236}">
                <a16:creationId xmlns:a16="http://schemas.microsoft.com/office/drawing/2014/main" id="{F128D9EE-8735-EA33-038A-55A4363134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99D4C0DC-F804-B00F-EEB4-50FFD5ACC4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69194" y="2292463"/>
            <a:ext cx="10463211" cy="474209"/>
          </a:xfrm>
          <a:solidFill>
            <a:schemeClr val="bg1"/>
          </a:solidFill>
          <a:ln w="12700">
            <a:noFill/>
          </a:ln>
          <a:effectLst>
            <a:outerShdw dist="25400" dir="5400000" algn="t" rotWithShape="0">
              <a:srgbClr val="F1F5F9"/>
            </a:outerShdw>
          </a:effectLst>
        </p:spPr>
        <p:txBody>
          <a:bodyPr lIns="360000" tIns="0" rIns="360000" anchor="ctr"/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Agendapunt #1 – Verwijder wat je niet gebruikt!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5439A03-9F72-BB2C-3014-B2B60B778331}"/>
              </a:ext>
            </a:extLst>
          </p:cNvPr>
          <p:cNvSpPr txBox="1"/>
          <p:nvPr userDrawn="1"/>
        </p:nvSpPr>
        <p:spPr>
          <a:xfrm>
            <a:off x="4343400" y="722226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800" b="0" i="0" u="none" strike="noStrike" kern="1200" cap="none" spc="0" normalizeH="0" baseline="0" noProof="0" dirty="0">
                <a:ln>
                  <a:noFill/>
                </a:ln>
                <a:solidFill>
                  <a:srgbClr val="0074D0"/>
                </a:solidFill>
                <a:effectLst/>
                <a:uLnTx/>
                <a:uFillTx/>
                <a:latin typeface="Roboto Black"/>
                <a:ea typeface="+mn-ea"/>
                <a:cs typeface="+mn-cs"/>
              </a:rPr>
              <a:t>Agenda</a:t>
            </a:r>
          </a:p>
        </p:txBody>
      </p:sp>
      <p:sp>
        <p:nvSpPr>
          <p:cNvPr id="20" name="Tijdelijke aanduiding voor tekst 9">
            <a:extLst>
              <a:ext uri="{FF2B5EF4-FFF2-40B4-BE49-F238E27FC236}">
                <a16:creationId xmlns:a16="http://schemas.microsoft.com/office/drawing/2014/main" id="{03FEBF9D-4D6B-DD40-839B-6A275F8F80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69193" y="2792072"/>
            <a:ext cx="10463211" cy="474209"/>
          </a:xfrm>
          <a:solidFill>
            <a:schemeClr val="bg1"/>
          </a:solidFill>
          <a:ln w="12700">
            <a:noFill/>
          </a:ln>
          <a:effectLst>
            <a:outerShdw dist="25400" dir="5400000" algn="t" rotWithShape="0">
              <a:srgbClr val="F1F5F9"/>
            </a:outerShdw>
          </a:effectLst>
        </p:spPr>
        <p:txBody>
          <a:bodyPr lIns="360000" tIns="0" rIns="360000" anchor="ctr"/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Agendapunt #2 – Verwijder wat je niet gebruikt!</a:t>
            </a:r>
          </a:p>
        </p:txBody>
      </p:sp>
      <p:sp>
        <p:nvSpPr>
          <p:cNvPr id="21" name="Tijdelijke aanduiding voor tekst 9">
            <a:extLst>
              <a:ext uri="{FF2B5EF4-FFF2-40B4-BE49-F238E27FC236}">
                <a16:creationId xmlns:a16="http://schemas.microsoft.com/office/drawing/2014/main" id="{275E8783-B175-1C92-FEE3-E37C3F6B48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69194" y="3293948"/>
            <a:ext cx="10463211" cy="474209"/>
          </a:xfrm>
          <a:solidFill>
            <a:schemeClr val="bg1"/>
          </a:solidFill>
          <a:ln w="12700">
            <a:noFill/>
          </a:ln>
          <a:effectLst>
            <a:outerShdw dist="25400" dir="5400000" algn="t" rotWithShape="0">
              <a:srgbClr val="F1F5F9"/>
            </a:outerShdw>
          </a:effectLst>
        </p:spPr>
        <p:txBody>
          <a:bodyPr lIns="360000" tIns="0" rIns="360000" anchor="ctr"/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Agendapunt #3 – Verwijder wat je niet gebruikt!</a:t>
            </a:r>
          </a:p>
        </p:txBody>
      </p:sp>
      <p:sp>
        <p:nvSpPr>
          <p:cNvPr id="22" name="Tijdelijke aanduiding voor tekst 9">
            <a:extLst>
              <a:ext uri="{FF2B5EF4-FFF2-40B4-BE49-F238E27FC236}">
                <a16:creationId xmlns:a16="http://schemas.microsoft.com/office/drawing/2014/main" id="{DD02597E-F3DE-9F24-895B-29AC8ED967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69193" y="3793557"/>
            <a:ext cx="10463211" cy="474209"/>
          </a:xfrm>
          <a:solidFill>
            <a:schemeClr val="bg1"/>
          </a:solidFill>
          <a:ln w="12700">
            <a:noFill/>
          </a:ln>
          <a:effectLst>
            <a:outerShdw dist="25400" dir="5400000" algn="t" rotWithShape="0">
              <a:srgbClr val="F1F5F9"/>
            </a:outerShdw>
          </a:effectLst>
        </p:spPr>
        <p:txBody>
          <a:bodyPr lIns="360000" tIns="0" rIns="360000" anchor="ctr"/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Agendapunt #4 – Verwijder wat je niet gebruikt!</a:t>
            </a:r>
          </a:p>
        </p:txBody>
      </p:sp>
      <p:sp>
        <p:nvSpPr>
          <p:cNvPr id="23" name="Tijdelijke aanduiding voor tekst 9">
            <a:extLst>
              <a:ext uri="{FF2B5EF4-FFF2-40B4-BE49-F238E27FC236}">
                <a16:creationId xmlns:a16="http://schemas.microsoft.com/office/drawing/2014/main" id="{5CCE88F9-33D5-0215-AFDB-3B9FCBAF59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69193" y="4293166"/>
            <a:ext cx="10463211" cy="474209"/>
          </a:xfrm>
          <a:solidFill>
            <a:schemeClr val="bg1"/>
          </a:solidFill>
          <a:ln w="12700">
            <a:noFill/>
          </a:ln>
          <a:effectLst>
            <a:outerShdw dist="25400" dir="5400000" algn="t" rotWithShape="0">
              <a:srgbClr val="F1F5F9"/>
            </a:outerShdw>
          </a:effectLst>
        </p:spPr>
        <p:txBody>
          <a:bodyPr lIns="360000" tIns="0" rIns="360000" anchor="ctr"/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Agendapunt #5 – Verwijder wat je niet gebruikt!</a:t>
            </a:r>
          </a:p>
        </p:txBody>
      </p:sp>
      <p:sp>
        <p:nvSpPr>
          <p:cNvPr id="24" name="Tijdelijke aanduiding voor tekst 9">
            <a:extLst>
              <a:ext uri="{FF2B5EF4-FFF2-40B4-BE49-F238E27FC236}">
                <a16:creationId xmlns:a16="http://schemas.microsoft.com/office/drawing/2014/main" id="{D76F0157-1C27-7BE4-C181-5219C6EA06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9192" y="4792775"/>
            <a:ext cx="10463211" cy="474209"/>
          </a:xfrm>
          <a:solidFill>
            <a:schemeClr val="bg1"/>
          </a:solidFill>
          <a:ln w="12700">
            <a:noFill/>
          </a:ln>
          <a:effectLst>
            <a:outerShdw dist="25400" dir="5400000" algn="t" rotWithShape="0">
              <a:srgbClr val="F1F5F9"/>
            </a:outerShdw>
          </a:effectLst>
        </p:spPr>
        <p:txBody>
          <a:bodyPr lIns="360000" tIns="0" rIns="360000" anchor="ctr"/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Agendapunt #6 – Verwijder wat je niet gebruikt!</a:t>
            </a:r>
          </a:p>
        </p:txBody>
      </p:sp>
      <p:sp>
        <p:nvSpPr>
          <p:cNvPr id="25" name="Tijdelijke aanduiding voor tekst 9">
            <a:extLst>
              <a:ext uri="{FF2B5EF4-FFF2-40B4-BE49-F238E27FC236}">
                <a16:creationId xmlns:a16="http://schemas.microsoft.com/office/drawing/2014/main" id="{399139AF-2FC1-83FD-77FE-C6A8B4920F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9193" y="5294651"/>
            <a:ext cx="10463211" cy="474209"/>
          </a:xfrm>
          <a:solidFill>
            <a:schemeClr val="bg1"/>
          </a:solidFill>
          <a:ln w="12700">
            <a:noFill/>
          </a:ln>
          <a:effectLst>
            <a:outerShdw dist="25400" dir="5400000" algn="t" rotWithShape="0">
              <a:srgbClr val="F1F5F9"/>
            </a:outerShdw>
          </a:effectLst>
        </p:spPr>
        <p:txBody>
          <a:bodyPr lIns="360000" tIns="0" rIns="360000" anchor="ctr"/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Agendapunt #7 – Verwijder wat je niet gebruikt!</a:t>
            </a:r>
          </a:p>
        </p:txBody>
      </p:sp>
      <p:sp>
        <p:nvSpPr>
          <p:cNvPr id="26" name="Tijdelijke aanduiding voor tekst 9">
            <a:extLst>
              <a:ext uri="{FF2B5EF4-FFF2-40B4-BE49-F238E27FC236}">
                <a16:creationId xmlns:a16="http://schemas.microsoft.com/office/drawing/2014/main" id="{7E59B4D4-54BD-EB57-5A91-4215B41CE9B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69192" y="5794260"/>
            <a:ext cx="10463211" cy="474209"/>
          </a:xfrm>
          <a:solidFill>
            <a:schemeClr val="bg1"/>
          </a:solidFill>
          <a:ln w="12700">
            <a:noFill/>
          </a:ln>
          <a:effectLst>
            <a:outerShdw dist="25400" dir="5400000" algn="t" rotWithShape="0">
              <a:srgbClr val="F1F5F9"/>
            </a:outerShdw>
          </a:effectLst>
        </p:spPr>
        <p:txBody>
          <a:bodyPr lIns="360000" tIns="0" rIns="360000" anchor="ctr"/>
          <a:lstStyle>
            <a:lvl1pPr marL="0" indent="0"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Agendapunt #8 – Verwijder wat je niet gebruikt!</a:t>
            </a:r>
          </a:p>
        </p:txBody>
      </p:sp>
    </p:spTree>
    <p:extLst>
      <p:ext uri="{BB962C8B-B14F-4D97-AF65-F5344CB8AC3E}">
        <p14:creationId xmlns:p14="http://schemas.microsoft.com/office/powerpoint/2010/main" val="743487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beelding rechts - Teks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D800B8A-19B6-C6AD-6252-ABB55DC1EA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C95184AB-D092-37B3-1B52-DD8AB1D8C9A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78366" y="0"/>
            <a:ext cx="6113634" cy="6858000"/>
          </a:xfrm>
          <a:custGeom>
            <a:avLst/>
            <a:gdLst>
              <a:gd name="connsiteX0" fmla="*/ 82423 w 6108700"/>
              <a:gd name="connsiteY0" fmla="*/ 0 h 6858000"/>
              <a:gd name="connsiteX1" fmla="*/ 6108700 w 6108700"/>
              <a:gd name="connsiteY1" fmla="*/ 0 h 6858000"/>
              <a:gd name="connsiteX2" fmla="*/ 6108700 w 6108700"/>
              <a:gd name="connsiteY2" fmla="*/ 6858000 h 6858000"/>
              <a:gd name="connsiteX3" fmla="*/ 82423 w 6108700"/>
              <a:gd name="connsiteY3" fmla="*/ 6858000 h 6858000"/>
              <a:gd name="connsiteX4" fmla="*/ 0 w 6108700"/>
              <a:gd name="connsiteY4" fmla="*/ 5379466 h 6858000"/>
              <a:gd name="connsiteX5" fmla="*/ 120587 w 6108700"/>
              <a:gd name="connsiteY5" fmla="*/ 3474022 h 6858000"/>
              <a:gd name="connsiteX6" fmla="*/ 14796 w 6108700"/>
              <a:gd name="connsiteY6" fmla="*/ 2016760 h 6858000"/>
              <a:gd name="connsiteX7" fmla="*/ 120523 w 6108700"/>
              <a:gd name="connsiteY7" fmla="*/ 6815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8700" h="6858000">
                <a:moveTo>
                  <a:pt x="82423" y="0"/>
                </a:moveTo>
                <a:lnTo>
                  <a:pt x="6108700" y="0"/>
                </a:lnTo>
                <a:lnTo>
                  <a:pt x="6108700" y="6858000"/>
                </a:lnTo>
                <a:lnTo>
                  <a:pt x="82423" y="6858000"/>
                </a:lnTo>
                <a:lnTo>
                  <a:pt x="0" y="5379466"/>
                </a:lnTo>
                <a:lnTo>
                  <a:pt x="120587" y="3474022"/>
                </a:lnTo>
                <a:lnTo>
                  <a:pt x="14796" y="2016760"/>
                </a:lnTo>
                <a:lnTo>
                  <a:pt x="120523" y="681546"/>
                </a:lnTo>
                <a:close/>
              </a:path>
            </a:pathLst>
          </a:custGeom>
          <a:solidFill>
            <a:schemeClr val="bg1"/>
          </a:solidFill>
          <a:effectLst>
            <a:innerShdw blurRad="127000" dist="63500" dir="10800000">
              <a:srgbClr val="052749">
                <a:alpha val="50000"/>
              </a:srgbClr>
            </a:innerShdw>
          </a:effectLst>
        </p:spPr>
        <p:txBody>
          <a:bodyPr wrap="square" bIns="1260000" anchor="ctr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200" i="1"/>
            </a:lvl1pPr>
          </a:lstStyle>
          <a:p>
            <a:r>
              <a:rPr lang="nl-NL" dirty="0"/>
              <a:t>Klik op onderstaand icoon</a:t>
            </a:r>
            <a:br>
              <a:rPr lang="nl-NL" dirty="0"/>
            </a:br>
            <a:r>
              <a:rPr lang="nl-NL" dirty="0"/>
              <a:t>om een afbeelding in te voegen</a:t>
            </a:r>
          </a:p>
        </p:txBody>
      </p:sp>
      <p:sp>
        <p:nvSpPr>
          <p:cNvPr id="2" name="Tijdelijke aanduiding voor tekst 15">
            <a:extLst>
              <a:ext uri="{FF2B5EF4-FFF2-40B4-BE49-F238E27FC236}">
                <a16:creationId xmlns:a16="http://schemas.microsoft.com/office/drawing/2014/main" id="{802374F0-0F82-684F-E514-1D2213ACF8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3998" y="852488"/>
            <a:ext cx="4366800" cy="5132387"/>
          </a:xfrm>
          <a:noFill/>
        </p:spPr>
        <p:txBody>
          <a:bodyPr wrap="square" lIns="0" tIns="0" rIns="0" bIns="0" anchor="ctr" anchorCtr="0">
            <a:noAutofit/>
          </a:bodyPr>
          <a:lstStyle>
            <a:lvl1pPr marL="0" indent="0">
              <a:spcAft>
                <a:spcPts val="2000"/>
              </a:spcAft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400"/>
              </a:spcBef>
              <a:spcAft>
                <a:spcPts val="400"/>
              </a:spcAft>
              <a:buNone/>
              <a:defRPr sz="2400">
                <a:solidFill>
                  <a:schemeClr val="bg1"/>
                </a:solidFill>
              </a:defRPr>
            </a:lvl2pPr>
            <a:lvl3pPr marL="355600" indent="-355600"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3pPr>
            <a:lvl4pPr marL="622300" indent="-355600">
              <a:spcBef>
                <a:spcPts val="400"/>
              </a:spcBef>
              <a:spcAft>
                <a:spcPts val="4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+mn-lt"/>
              </a:defRPr>
            </a:lvl4pPr>
            <a:lvl5pPr>
              <a:spcAft>
                <a:spcPts val="2000"/>
              </a:spcAft>
              <a:defRPr sz="3600">
                <a:solidFill>
                  <a:schemeClr val="bg1"/>
                </a:solidFill>
              </a:defRPr>
            </a:lvl5pPr>
            <a:lvl6pPr marL="0" indent="0">
              <a:buNone/>
              <a:defRPr sz="2400">
                <a:solidFill>
                  <a:schemeClr val="bg1"/>
                </a:solidFill>
              </a:defRPr>
            </a:lvl6pPr>
            <a:lvl7pPr marL="266700" indent="-266700">
              <a:buClr>
                <a:schemeClr val="bg1"/>
              </a:buClr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7pPr>
            <a:lvl8pPr marL="533400" indent="-266700">
              <a:buClr>
                <a:schemeClr val="bg1"/>
              </a:buClr>
              <a:buFont typeface="Arial" panose="020B0604020202020204" pitchFamily="34" charset="0"/>
              <a:buChar char="•"/>
              <a:defRPr sz="2400" i="0">
                <a:solidFill>
                  <a:schemeClr val="bg1"/>
                </a:solidFill>
              </a:defRPr>
            </a:lvl8pPr>
            <a:lvl9pPr>
              <a:spcAft>
                <a:spcPts val="2000"/>
              </a:spcAft>
              <a:defRPr sz="3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nl-NL" dirty="0"/>
              <a:t>Titel</a:t>
            </a:r>
          </a:p>
          <a:p>
            <a:pPr lvl="1"/>
            <a:r>
              <a:rPr lang="nl-NL" dirty="0"/>
              <a:t>Platte tekst</a:t>
            </a:r>
          </a:p>
          <a:p>
            <a:pPr lvl="2"/>
            <a:r>
              <a:rPr lang="nl-NL" dirty="0"/>
              <a:t>Bullet</a:t>
            </a:r>
          </a:p>
          <a:p>
            <a:pPr lvl="3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4381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AS Blauw - Veel 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5C19BC4-3A64-DD42-B53A-B63C032670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jdelijke aanduiding voor verticale tekst 2">
            <a:extLst>
              <a:ext uri="{FF2B5EF4-FFF2-40B4-BE49-F238E27FC236}">
                <a16:creationId xmlns:a16="http://schemas.microsoft.com/office/drawing/2014/main" id="{5E088558-CFAF-55AC-46C4-ED6E0E6FB306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64000" y="1825625"/>
            <a:ext cx="10463999" cy="4168374"/>
          </a:xfrm>
        </p:spPr>
        <p:txBody>
          <a:bodyPr vert="horz"/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defRPr sz="2800">
                <a:solidFill>
                  <a:schemeClr val="bg1"/>
                </a:solidFill>
              </a:defRPr>
            </a:lvl5pPr>
            <a:lvl6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6pPr>
            <a:lvl7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7pPr>
            <a:lvl8pPr>
              <a:spcBef>
                <a:spcPts val="600"/>
              </a:spcBef>
              <a:spcAft>
                <a:spcPts val="600"/>
              </a:spcAft>
              <a:defRPr sz="4000">
                <a:solidFill>
                  <a:schemeClr val="bg1"/>
                </a:solidFill>
              </a:defRPr>
            </a:lvl8pPr>
            <a:lvl9pPr>
              <a:spcBef>
                <a:spcPts val="600"/>
              </a:spcBef>
              <a:spcAft>
                <a:spcPts val="600"/>
              </a:spcAft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nl-NL" noProof="0" dirty="0"/>
              <a:t>Bullet</a:t>
            </a:r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2"/>
            <a:r>
              <a:rPr lang="nl-NL" noProof="0" dirty="0"/>
              <a:t>Platte tekst</a:t>
            </a:r>
          </a:p>
          <a:p>
            <a:pPr lvl="3"/>
            <a:r>
              <a:rPr lang="nl-NL" noProof="0" dirty="0"/>
              <a:t>Titel</a:t>
            </a:r>
          </a:p>
          <a:p>
            <a:pPr lvl="4"/>
            <a:r>
              <a:rPr lang="nl-NL" noProof="0" dirty="0"/>
              <a:t>Subtitel</a:t>
            </a:r>
          </a:p>
          <a:p>
            <a:pPr lvl="5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6"/>
            <a:r>
              <a:rPr lang="nl-NL" noProof="0" dirty="0"/>
              <a:t>Alfabetisch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Quote</a:t>
            </a:r>
          </a:p>
          <a:p>
            <a:pPr lvl="8"/>
            <a:r>
              <a:rPr lang="nl-NL" noProof="0" dirty="0"/>
              <a:t>Bron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B82EB4F-8EB9-7810-5045-03315595F3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864001"/>
            <a:ext cx="10463999" cy="5323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noProof="0" dirty="0"/>
              <a:t>Plaats je titel hier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8003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1275" cy="3690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noProof="0" dirty="0"/>
              <a:t>Plaats je titel hier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593843"/>
            <a:ext cx="10753200" cy="3962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Sub-bullet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Subtitel #1</a:t>
            </a:r>
          </a:p>
          <a:p>
            <a:pPr lvl="5"/>
            <a:r>
              <a:rPr lang="nl-NL" noProof="0" dirty="0"/>
              <a:t>Subtitel #2</a:t>
            </a:r>
          </a:p>
          <a:p>
            <a:pPr lvl="6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Alfabetische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8"/>
            <a:r>
              <a:rPr lang="nl-NL" noProof="0" dirty="0"/>
              <a:t>Bronvermelding</a:t>
            </a:r>
          </a:p>
        </p:txBody>
      </p:sp>
      <p:grpSp>
        <p:nvGrpSpPr>
          <p:cNvPr id="15" name="GRID" hidden="1">
            <a:extLst>
              <a:ext uri="{FF2B5EF4-FFF2-40B4-BE49-F238E27FC236}">
                <a16:creationId xmlns:a16="http://schemas.microsoft.com/office/drawing/2014/main" id="{4129D105-9E64-446B-9706-45C80CEFF79A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7D9988B5-FF41-44BF-9EBA-8ED0383D0B4A}"/>
                </a:ext>
              </a:extLst>
            </p:cNvPr>
            <p:cNvSpPr/>
            <p:nvPr userDrawn="1"/>
          </p:nvSpPr>
          <p:spPr>
            <a:xfrm>
              <a:off x="-12032" y="0"/>
              <a:ext cx="12192000" cy="72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23B51F0-7066-4BAC-B391-CBE4243866E1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986314BC-5B6A-423E-A18F-BE67EEBFD0AA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59F3FC6-346A-4720-8A58-EF51F3E955F9}"/>
                </a:ext>
              </a:extLst>
            </p:cNvPr>
            <p:cNvSpPr/>
            <p:nvPr userDrawn="1"/>
          </p:nvSpPr>
          <p:spPr>
            <a:xfrm>
              <a:off x="0" y="1064525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3D4E2D73-574C-4613-A3A4-5612A2E130A4}"/>
                </a:ext>
              </a:extLst>
            </p:cNvPr>
            <p:cNvSpPr/>
            <p:nvPr userDrawn="1"/>
          </p:nvSpPr>
          <p:spPr>
            <a:xfrm>
              <a:off x="0" y="6498000"/>
              <a:ext cx="12192000" cy="36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52775937-D9EA-4974-9459-412AF5D1CBD4}"/>
                </a:ext>
              </a:extLst>
            </p:cNvPr>
            <p:cNvSpPr/>
            <p:nvPr userDrawn="1"/>
          </p:nvSpPr>
          <p:spPr>
            <a:xfrm>
              <a:off x="0" y="5806208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88A106C3-3B5C-4817-A9B9-E1AA65368768}"/>
              </a:ext>
            </a:extLst>
          </p:cNvPr>
          <p:cNvSpPr txBox="1"/>
          <p:nvPr userDrawn="1"/>
        </p:nvSpPr>
        <p:spPr>
          <a:xfrm>
            <a:off x="0" y="-621351"/>
            <a:ext cx="3994152" cy="180000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l"/>
            <a:r>
              <a:rPr lang="nl-NL" sz="1000" b="0" cap="all" baseline="0" noProof="0" dirty="0">
                <a:solidFill>
                  <a:schemeClr val="bg2"/>
                </a:solidFill>
                <a:latin typeface="+mn-lt"/>
              </a:rPr>
              <a:t>INDELING</a:t>
            </a:r>
          </a:p>
        </p:txBody>
      </p:sp>
    </p:spTree>
    <p:extLst>
      <p:ext uri="{BB962C8B-B14F-4D97-AF65-F5344CB8AC3E}">
        <p14:creationId xmlns:p14="http://schemas.microsoft.com/office/powerpoint/2010/main" val="270846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spc="50" baseline="0">
          <a:solidFill>
            <a:schemeClr val="bg2"/>
          </a:solidFill>
          <a:latin typeface="Roboto Black" panose="02000000000000000000" pitchFamily="2" charset="0"/>
          <a:ea typeface="Roboto Black" panose="02000000000000000000" pitchFamily="2" charset="0"/>
          <a:cs typeface="+mj-cs"/>
        </a:defRPr>
      </a:lvl1pPr>
    </p:titleStyle>
    <p:bodyStyle>
      <a:lvl1pPr marL="174625" indent="-174625" algn="l" defTabSz="914400" rtl="0" eaLnBrk="1" latinLnBrk="0" hangingPunct="1">
        <a:lnSpc>
          <a:spcPts val="3300"/>
        </a:lnSpc>
        <a:spcBef>
          <a:spcPts val="0"/>
        </a:spcBef>
        <a:spcAft>
          <a:spcPts val="0"/>
        </a:spcAft>
        <a:buClr>
          <a:schemeClr val="bg2"/>
        </a:buClr>
        <a:buSzPct val="120000"/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355600" indent="-177800" algn="l" defTabSz="914400" rtl="0" eaLnBrk="1" latinLnBrk="0" hangingPunct="1">
        <a:lnSpc>
          <a:spcPts val="3300"/>
        </a:lnSpc>
        <a:spcBef>
          <a:spcPts val="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120000"/>
        <a:buFont typeface="Arial" panose="020B0604020202020204" pitchFamily="34" charset="0"/>
        <a:buChar char="•"/>
        <a:tabLst/>
        <a:defRPr sz="20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531813" indent="-171450" algn="l" defTabSz="914400" rtl="0" eaLnBrk="1" latinLnBrk="0" hangingPunct="1">
        <a:lnSpc>
          <a:spcPts val="3300"/>
        </a:lnSpc>
        <a:spcBef>
          <a:spcPts val="0"/>
        </a:spcBef>
        <a:spcAft>
          <a:spcPts val="0"/>
        </a:spcAft>
        <a:buClr>
          <a:schemeClr val="accent5"/>
        </a:buClr>
        <a:buFont typeface="Segoe UI Light" panose="020B0502040204020203" pitchFamily="34" charset="0"/>
        <a:buChar char="–"/>
        <a:defRPr sz="18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ts val="33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0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ts val="33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800" b="0" kern="1200">
          <a:solidFill>
            <a:schemeClr val="bg2"/>
          </a:solidFill>
          <a:latin typeface="+mj-lt"/>
          <a:ea typeface="Roboto" panose="02000000000000000000" pitchFamily="2" charset="0"/>
          <a:cs typeface="+mn-cs"/>
        </a:defRPr>
      </a:lvl5pPr>
      <a:lvl6pPr marL="0" indent="0" algn="l" defTabSz="914400" rtl="0" eaLnBrk="1" latinLnBrk="0" hangingPunct="1">
        <a:lnSpc>
          <a:spcPts val="33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None/>
        <a:defRPr sz="2400" b="0" kern="1200" cap="none" baseline="0">
          <a:solidFill>
            <a:schemeClr val="bg2"/>
          </a:solidFill>
          <a:latin typeface="+mn-lt"/>
          <a:ea typeface="+mn-ea"/>
          <a:cs typeface="+mn-cs"/>
        </a:defRPr>
      </a:lvl6pPr>
      <a:lvl7pPr marL="268288" indent="-268288" algn="l" defTabSz="914400" rtl="0" eaLnBrk="1" latinLnBrk="0" hangingPunct="1">
        <a:lnSpc>
          <a:spcPts val="3300"/>
        </a:lnSpc>
        <a:spcBef>
          <a:spcPts val="0"/>
        </a:spcBef>
        <a:spcAft>
          <a:spcPts val="0"/>
        </a:spcAft>
        <a:buClr>
          <a:schemeClr val="bg2"/>
        </a:buClr>
        <a:buFont typeface="+mj-lt"/>
        <a:buAutoNum type="arabicPeriod"/>
        <a:tabLst/>
        <a:defRPr sz="2000" kern="1200">
          <a:solidFill>
            <a:schemeClr val="accent4"/>
          </a:solidFill>
          <a:latin typeface="+mn-lt"/>
          <a:ea typeface="+mn-ea"/>
          <a:cs typeface="+mn-cs"/>
        </a:defRPr>
      </a:lvl7pPr>
      <a:lvl8pPr marL="268288" indent="-268288" algn="l" defTabSz="914400" rtl="0" eaLnBrk="1" latinLnBrk="0" hangingPunct="1">
        <a:lnSpc>
          <a:spcPts val="3300"/>
        </a:lnSpc>
        <a:spcBef>
          <a:spcPts val="0"/>
        </a:spcBef>
        <a:spcAft>
          <a:spcPts val="0"/>
        </a:spcAft>
        <a:buClr>
          <a:schemeClr val="bg2"/>
        </a:buClr>
        <a:buFont typeface="+mj-lt"/>
        <a:buAutoNum type="alphaLcPeriod"/>
        <a:defRPr sz="2000" kern="1200">
          <a:solidFill>
            <a:schemeClr val="accent4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33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None/>
        <a:defRPr sz="1800" i="1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3">
          <p15:clr>
            <a:srgbClr val="A4A3A4"/>
          </p15:clr>
        </p15:guide>
        <p15:guide id="2" pos="453">
          <p15:clr>
            <a:srgbClr val="A4A3A4"/>
          </p15:clr>
        </p15:guide>
        <p15:guide id="3" orient="horz" pos="3498">
          <p15:clr>
            <a:srgbClr val="A4A3A4"/>
          </p15:clr>
        </p15:guide>
        <p15:guide id="6" pos="7226">
          <p15:clr>
            <a:srgbClr val="A4A3A4"/>
          </p15:clr>
        </p15:guide>
        <p15:guide id="9" orient="horz" pos="453">
          <p15:clr>
            <a:srgbClr val="A4A3A4"/>
          </p15:clr>
        </p15:guide>
        <p15:guide id="10" orient="horz" pos="687">
          <p15:clr>
            <a:srgbClr val="A4A3A4"/>
          </p15:clr>
        </p15:guide>
        <p15:guide id="12" orient="horz" pos="4065">
          <p15:clr>
            <a:srgbClr val="A4A3A4"/>
          </p15:clr>
        </p15:guide>
        <p15:guide id="13" pos="7680">
          <p15:clr>
            <a:srgbClr val="F26B43"/>
          </p15:clr>
        </p15:guide>
        <p15:guide id="14" orient="horz" pos="4320">
          <p15:clr>
            <a:srgbClr val="F26B43"/>
          </p15:clr>
        </p15:guide>
        <p15:guide id="15" orient="horz" pos="4178">
          <p15:clr>
            <a:srgbClr val="A4A3A4"/>
          </p15:clr>
        </p15:guide>
        <p15:guide id="16">
          <p15:clr>
            <a:srgbClr val="F26B43"/>
          </p15:clr>
        </p15:guide>
        <p15:guide id="17" orient="horz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64000" y="864001"/>
            <a:ext cx="10463999" cy="5323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 noProof="0" dirty="0"/>
              <a:t>Plaats je titel hier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000" y="1825625"/>
            <a:ext cx="10463999" cy="41683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 dirty="0"/>
              <a:t>Bullet</a:t>
            </a:r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2"/>
            <a:r>
              <a:rPr lang="nl-NL" noProof="0" dirty="0"/>
              <a:t>Platte tekst</a:t>
            </a:r>
          </a:p>
          <a:p>
            <a:pPr lvl="3"/>
            <a:r>
              <a:rPr lang="nl-NL" noProof="0" dirty="0"/>
              <a:t>Titel</a:t>
            </a:r>
          </a:p>
          <a:p>
            <a:pPr lvl="4"/>
            <a:r>
              <a:rPr lang="nl-NL" noProof="0" dirty="0"/>
              <a:t>Subtitel</a:t>
            </a:r>
          </a:p>
          <a:p>
            <a:pPr lvl="5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6"/>
            <a:r>
              <a:rPr lang="nl-NL" noProof="0" dirty="0"/>
              <a:t>Alfabetisch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Quote</a:t>
            </a:r>
          </a:p>
          <a:p>
            <a:pPr lvl="8"/>
            <a:r>
              <a:rPr lang="nl-NL" noProof="0" dirty="0"/>
              <a:t>Bron</a:t>
            </a:r>
          </a:p>
        </p:txBody>
      </p:sp>
      <p:sp>
        <p:nvSpPr>
          <p:cNvPr id="4" name="empower - DO NOT DELETE!!!" hidden="1"/>
          <p:cNvSpPr/>
          <p:nvPr>
            <p:custDataLst>
              <p:tags r:id="rId5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5" name="empower - DO NOT DELETE!!!" hidden="1">
            <a:extLst>
              <a:ext uri="{FF2B5EF4-FFF2-40B4-BE49-F238E27FC236}">
                <a16:creationId xmlns:a16="http://schemas.microsoft.com/office/drawing/2014/main" id="{7E00CB65-77C5-C7E1-4795-F527B1A3B9B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1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none" baseline="0">
          <a:solidFill>
            <a:srgbClr val="005FAA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bg1"/>
        </a:buClr>
        <a:buFont typeface="Arial" panose="020B0604020202020204" pitchFamily="34" charset="0"/>
        <a:buChar char="•"/>
        <a:defRPr sz="16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542925" indent="-258763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bg1"/>
        </a:buClr>
        <a:buFont typeface="Arial" panose="020B0604020202020204" pitchFamily="34" charset="0"/>
        <a:buChar char="•"/>
        <a:defRPr sz="16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300"/>
        </a:spcBef>
        <a:spcAft>
          <a:spcPts val="1000"/>
        </a:spcAft>
        <a:buFont typeface="Arial" panose="020B0604020202020204" pitchFamily="34" charset="0"/>
        <a:buNone/>
        <a:defRPr sz="3600" b="0" kern="1200">
          <a:solidFill>
            <a:schemeClr val="tx1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800" b="0" kern="1200" baseline="0">
          <a:solidFill>
            <a:schemeClr val="accent5"/>
          </a:solidFill>
          <a:latin typeface="+mj-lt"/>
          <a:ea typeface="+mn-ea"/>
          <a:cs typeface="+mn-cs"/>
        </a:defRPr>
      </a:lvl5pPr>
      <a:lvl6pPr marL="271463" indent="-271463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bg1"/>
        </a:buClr>
        <a:buFont typeface="+mj-lt"/>
        <a:buAutoNum type="arabicPeriod"/>
        <a:defRPr sz="1600" kern="1200">
          <a:solidFill>
            <a:schemeClr val="accent5"/>
          </a:solidFill>
          <a:latin typeface="+mn-lt"/>
          <a:ea typeface="+mn-ea"/>
          <a:cs typeface="+mn-cs"/>
        </a:defRPr>
      </a:lvl6pPr>
      <a:lvl7pPr marL="542925" indent="-271463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bg1"/>
        </a:buClr>
        <a:buFont typeface="+mj-lt"/>
        <a:buAutoNum type="alphaUcPeriod"/>
        <a:defRPr sz="1600" kern="1200">
          <a:solidFill>
            <a:schemeClr val="accent5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2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70">
          <p15:clr>
            <a:srgbClr val="F26B43"/>
          </p15:clr>
        </p15:guide>
        <p15:guide id="2" pos="545">
          <p15:clr>
            <a:srgbClr val="F26B43"/>
          </p15:clr>
        </p15:guide>
        <p15:guide id="3" pos="7130">
          <p15:clr>
            <a:srgbClr val="F26B43"/>
          </p15:clr>
        </p15:guide>
        <p15:guide id="4" orient="horz" pos="537">
          <p15:clr>
            <a:srgbClr val="F26B43"/>
          </p15:clr>
        </p15:guide>
        <p15:guide id="5" orient="horz" pos="880">
          <p15:clr>
            <a:srgbClr val="F26B43"/>
          </p15:clr>
        </p15:guide>
        <p15:guide id="6" orient="horz" pos="114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afas.nl/l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464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3">
            <a:extLst>
              <a:ext uri="{FF2B5EF4-FFF2-40B4-BE49-F238E27FC236}">
                <a16:creationId xmlns:a16="http://schemas.microsoft.com/office/drawing/2014/main" id="{6D6935E2-C828-891F-64A8-3E346B90B8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1" b="8761"/>
          <a:stretch/>
        </p:blipFill>
        <p:spPr>
          <a:xfrm>
            <a:off x="0" y="0"/>
            <a:ext cx="12192000" cy="671195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C6FBF7-D424-0778-D991-456AC4138BB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00449" y="715515"/>
            <a:ext cx="2289494" cy="941733"/>
          </a:xfrm>
        </p:spPr>
        <p:txBody>
          <a:bodyPr/>
          <a:lstStyle/>
          <a:p>
            <a:r>
              <a:rPr lang="nl-NL" dirty="0"/>
              <a:t>Vragen?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457747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6">
            <a:extLst>
              <a:ext uri="{FF2B5EF4-FFF2-40B4-BE49-F238E27FC236}">
                <a16:creationId xmlns:a16="http://schemas.microsoft.com/office/drawing/2014/main" id="{6BD06739-E290-D885-31C5-E0BE17F081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" b="1065"/>
          <a:stretch/>
        </p:blipFill>
        <p:spPr>
          <a:xfrm>
            <a:off x="0" y="0"/>
            <a:ext cx="12192000" cy="6711594"/>
          </a:xfr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8EEDDAD-6E1D-F879-7851-8F3A5EE8A3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2977369"/>
            <a:ext cx="12192000" cy="903261"/>
          </a:xfrm>
        </p:spPr>
        <p:txBody>
          <a:bodyPr/>
          <a:lstStyle/>
          <a:p>
            <a:r>
              <a:rPr lang="nl-NL" dirty="0"/>
              <a:t>Plaspauze ;)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E01C6F0-4583-67FB-77A2-DC7B5E5FF7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71000" y="3038475"/>
            <a:ext cx="2921000" cy="368300"/>
          </a:xfrm>
        </p:spPr>
        <p:txBody>
          <a:bodyPr/>
          <a:lstStyle/>
          <a:p>
            <a:r>
              <a:rPr lang="nl-NL" dirty="0"/>
              <a:t>Plaspauze ;)</a:t>
            </a:r>
          </a:p>
        </p:txBody>
      </p:sp>
      <p:sp>
        <p:nvSpPr>
          <p:cNvPr id="2" name="Rechthoek: afgeronde hoeken 1">
            <a:hlinkClick r:id="rId3"/>
            <a:extLst>
              <a:ext uri="{FF2B5EF4-FFF2-40B4-BE49-F238E27FC236}">
                <a16:creationId xmlns:a16="http://schemas.microsoft.com/office/drawing/2014/main" id="{070F7A34-F662-FBC9-0CCE-C74455E90E8D}"/>
              </a:ext>
            </a:extLst>
          </p:cNvPr>
          <p:cNvSpPr/>
          <p:nvPr/>
        </p:nvSpPr>
        <p:spPr>
          <a:xfrm>
            <a:off x="12383875" y="-653619"/>
            <a:ext cx="2478020" cy="493131"/>
          </a:xfrm>
          <a:prstGeom prst="roundRect">
            <a:avLst>
              <a:gd name="adj" fmla="val 50000"/>
            </a:avLst>
          </a:prstGeom>
          <a:solidFill>
            <a:srgbClr val="00E26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sng" strike="noStrike" kern="1200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Black"/>
                <a:ea typeface="Roboto Medium" panose="02000000000000000000" pitchFamily="2" charset="0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AFAS</a:t>
            </a:r>
            <a:r>
              <a:rPr kumimoji="0" lang="nl-NL" sz="1400" b="0" i="0" u="sng" strike="noStrike" kern="1200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Black"/>
                <a:ea typeface="Roboto Medium" panose="02000000000000000000" pitchFamily="2" charset="0"/>
                <a:cs typeface="+mn-cs"/>
              </a:rPr>
              <a:t> Beeldbank</a:t>
            </a:r>
          </a:p>
        </p:txBody>
      </p:sp>
    </p:spTree>
    <p:extLst>
      <p:ext uri="{BB962C8B-B14F-4D97-AF65-F5344CB8AC3E}">
        <p14:creationId xmlns:p14="http://schemas.microsoft.com/office/powerpoint/2010/main" val="2877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6AA34923-FA44-F549-430B-E2CBD06F96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NL" dirty="0"/>
              <a:t>Context nieuw HR systeem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9B55265-CBAB-D6B8-7637-6591E6161D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Doelen gebruikersacceptatietest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30583E6F-5710-3FCD-A793-A89CAE5F17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Uitgangspunten gebruikersacceptatietest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C70EEBE5-C199-34AD-1D27-AEFCFA72E3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l-NL" dirty="0"/>
              <a:t>Wat testen we vandaag?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4992B2FE-4AF5-9711-E477-7B46CFDD60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NL" dirty="0"/>
              <a:t>Hoe pakken we het vandaag aan?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49B49EF5-BBBE-EF95-47AA-B56E6B9DDEC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l-NL" dirty="0"/>
              <a:t>Bevindingen, prioritering en vervolg</a:t>
            </a:r>
          </a:p>
        </p:txBody>
      </p:sp>
    </p:spTree>
    <p:extLst>
      <p:ext uri="{BB962C8B-B14F-4D97-AF65-F5344CB8AC3E}">
        <p14:creationId xmlns:p14="http://schemas.microsoft.com/office/powerpoint/2010/main" val="60673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DBD47AF-0E72-5DEA-A3EE-01CBA177F4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3998" y="852488"/>
            <a:ext cx="4366800" cy="5132387"/>
          </a:xfrm>
        </p:spPr>
        <p:txBody>
          <a:bodyPr/>
          <a:lstStyle/>
          <a:p>
            <a:r>
              <a:rPr lang="nl-NL" sz="2800" dirty="0"/>
              <a:t>Context nieuw HR systeem </a:t>
            </a:r>
          </a:p>
          <a:p>
            <a:pPr lvl="1"/>
            <a:r>
              <a:rPr lang="nl-NL" sz="1800" dirty="0"/>
              <a:t>Met dit nieuwe HR systeem willen we de volgende zeken realiseren. </a:t>
            </a:r>
          </a:p>
          <a:p>
            <a:pPr marL="266700" lvl="3" indent="0">
              <a:buNone/>
            </a:pPr>
            <a:r>
              <a:rPr lang="nl-NL" sz="1800" dirty="0"/>
              <a:t>Salarisuitbetaling via AFAS vanaf …</a:t>
            </a:r>
          </a:p>
          <a:p>
            <a:pPr marL="266700" lvl="3" indent="0">
              <a:buNone/>
            </a:pPr>
            <a:r>
              <a:rPr lang="nl-NL" sz="1800" dirty="0"/>
              <a:t>Het uitvoeren van HR processen via AFAS (denk aan in-, door-, uitstroom, verlof aanvragen, verzuim, declareren, e.d.).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17" name="Tijdelijke aanduiding voor afbeelding 16">
            <a:extLst>
              <a:ext uri="{FF2B5EF4-FFF2-40B4-BE49-F238E27FC236}">
                <a16:creationId xmlns:a16="http://schemas.microsoft.com/office/drawing/2014/main" id="{D99041FB-2A17-9C7A-FD61-60C32195A0C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1" r="20241"/>
          <a:stretch>
            <a:fillRect/>
          </a:stretch>
        </p:blipFill>
        <p:spPr/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E1B259BD-B0B9-B2D0-7994-750D1E11C8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3998" y="3208369"/>
            <a:ext cx="135794" cy="142584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55AB6DE7-5C3C-545F-4820-3ECDA1F322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3998" y="3543649"/>
            <a:ext cx="135794" cy="14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17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A031F-026A-7ACE-DF32-1B164AB23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EB39406-3495-BA96-CE24-1AF1E655FB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3998" y="852488"/>
            <a:ext cx="4366800" cy="5132387"/>
          </a:xfrm>
        </p:spPr>
        <p:txBody>
          <a:bodyPr/>
          <a:lstStyle/>
          <a:p>
            <a:r>
              <a:rPr lang="nl-NL" sz="2800" dirty="0"/>
              <a:t>Doelen  gebruikersacceptatietest</a:t>
            </a:r>
          </a:p>
          <a:p>
            <a:pPr marL="266700" lvl="3" indent="0">
              <a:buNone/>
            </a:pPr>
            <a:r>
              <a:rPr lang="nl-NL" sz="1800" dirty="0"/>
              <a:t>Bepalen of AFAS gebruiksvriendelijk / intuïtief werkt voor gebruikers en gerichte feedback ophalen bij gebruikers;</a:t>
            </a:r>
          </a:p>
          <a:p>
            <a:pPr marL="266700" lvl="3" indent="0">
              <a:buNone/>
            </a:pPr>
            <a:endParaRPr lang="nl-NL" sz="1800" dirty="0"/>
          </a:p>
          <a:p>
            <a:pPr marL="266700" lvl="3" indent="0">
              <a:buNone/>
            </a:pPr>
            <a:r>
              <a:rPr lang="nl-NL" sz="1800" dirty="0"/>
              <a:t>Bepalen of toelichtingen helder zijn en ondersteunen in het juist uit kunnen voeren van de werkzaamheden binnen AFAS</a:t>
            </a:r>
          </a:p>
          <a:p>
            <a:pPr marL="266700" lvl="3" indent="0">
              <a:buNone/>
            </a:pPr>
            <a:endParaRPr lang="nl-NL" sz="1800" dirty="0"/>
          </a:p>
          <a:p>
            <a:pPr marL="266700" lvl="3" indent="0">
              <a:buNone/>
            </a:pPr>
            <a:r>
              <a:rPr lang="nl-NL" sz="1800" dirty="0"/>
              <a:t>Input ophalen voor instructiematerialen die voor iedereen beschikbaar worden gesteld.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C13FF32-81EF-6E25-0214-8222299442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998" y="2089459"/>
            <a:ext cx="135794" cy="14258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8A17802E-1C05-F6A6-ECAA-3284F8F990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998" y="3257159"/>
            <a:ext cx="135794" cy="14258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9BC23C4-4F7D-D62D-D43B-CF9A484053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730" y="4726945"/>
            <a:ext cx="135794" cy="142584"/>
          </a:xfrm>
          <a:prstGeom prst="rect">
            <a:avLst/>
          </a:prstGeom>
        </p:spPr>
      </p:pic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E06F94D3-B751-26EB-0DBE-F4BC7AAD359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 r="203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23260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A0BDD-4D40-3F7C-02E8-6016CD40F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E743583-0301-9AEB-1F86-F520E4BFD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3998" y="852488"/>
            <a:ext cx="4366800" cy="5132387"/>
          </a:xfrm>
        </p:spPr>
        <p:txBody>
          <a:bodyPr/>
          <a:lstStyle/>
          <a:p>
            <a:r>
              <a:rPr lang="nl-NL" sz="2800" dirty="0"/>
              <a:t>Uitgangspunten  gebruikersacceptatietest</a:t>
            </a:r>
          </a:p>
          <a:p>
            <a:pPr lvl="1"/>
            <a:r>
              <a:rPr lang="nl-NL" sz="1800" dirty="0"/>
              <a:t>Uitgangspunten</a:t>
            </a:r>
          </a:p>
          <a:p>
            <a:pPr marL="266700" lvl="3" indent="0">
              <a:buNone/>
            </a:pPr>
            <a:r>
              <a:rPr lang="nl-NL" sz="1800" dirty="0"/>
              <a:t>Er is geen goed of fout.</a:t>
            </a:r>
          </a:p>
          <a:p>
            <a:pPr marL="266700" lvl="3" indent="0">
              <a:buNone/>
            </a:pPr>
            <a:r>
              <a:rPr lang="nl-NL" sz="1800" dirty="0"/>
              <a:t>Bepaal of AFAS gebruiksvriendelijk en intuïtief is.</a:t>
            </a:r>
          </a:p>
          <a:p>
            <a:pPr marL="266700" lvl="3" indent="0">
              <a:buNone/>
            </a:pPr>
            <a:r>
              <a:rPr lang="nl-NL" sz="1800" dirty="0"/>
              <a:t>Als je een bevinding hebt, noteer het dan. Ook al komt deze vaker naar voren.</a:t>
            </a:r>
          </a:p>
          <a:p>
            <a:pPr marL="266700" lvl="3" indent="0">
              <a:buNone/>
            </a:pPr>
            <a:r>
              <a:rPr lang="nl-NL" sz="1800" dirty="0"/>
              <a:t>Goed = goed genoeg, na livegang bouwen we verder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DAB3F91-FB5A-C48E-6124-EE43D1D6FD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998" y="2927975"/>
            <a:ext cx="135794" cy="14258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9213829-D446-49AD-846F-2BD79290F7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998" y="3276097"/>
            <a:ext cx="135794" cy="14258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E1D051D-58F7-162B-8BD4-810D857954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998" y="3858265"/>
            <a:ext cx="135794" cy="1425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6379A23-00B1-5873-A7C1-2CFD62A697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998" y="4440433"/>
            <a:ext cx="135794" cy="142584"/>
          </a:xfrm>
          <a:prstGeom prst="rect">
            <a:avLst/>
          </a:prstGeom>
        </p:spPr>
      </p:pic>
      <p:pic>
        <p:nvPicPr>
          <p:cNvPr id="14" name="Tijdelijke aanduiding voor afbeelding 13">
            <a:extLst>
              <a:ext uri="{FF2B5EF4-FFF2-40B4-BE49-F238E27FC236}">
                <a16:creationId xmlns:a16="http://schemas.microsoft.com/office/drawing/2014/main" id="{EF0A51FB-EFF9-0C6B-CF47-DD26EA3A10B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 r="203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04897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F5A7E-A5AD-B529-916F-7FE0C35DA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6FA3F76-BC90-8A72-A43B-E3C75DBE67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3998" y="862806"/>
            <a:ext cx="4366800" cy="5132387"/>
          </a:xfrm>
        </p:spPr>
        <p:txBody>
          <a:bodyPr/>
          <a:lstStyle/>
          <a:p>
            <a:r>
              <a:rPr lang="nl-NL" sz="2800" dirty="0"/>
              <a:t>Wat testen we vandaag?</a:t>
            </a:r>
          </a:p>
          <a:p>
            <a:pPr lvl="1"/>
            <a:r>
              <a:rPr lang="nl-NL" sz="1800" dirty="0"/>
              <a:t>De processen die jullie vandaag gaan testen:</a:t>
            </a:r>
          </a:p>
          <a:p>
            <a:pPr marL="266700" lvl="3" indent="0">
              <a:buNone/>
            </a:pPr>
            <a:r>
              <a:rPr lang="nl-NL" sz="1800" dirty="0"/>
              <a:t>Proces 1. </a:t>
            </a:r>
          </a:p>
          <a:p>
            <a:pPr marL="266700" lvl="3" indent="0">
              <a:buNone/>
            </a:pPr>
            <a:r>
              <a:rPr lang="nl-NL" sz="1800" dirty="0"/>
              <a:t>Proces 2</a:t>
            </a:r>
          </a:p>
          <a:p>
            <a:pPr marL="266700" lvl="3" indent="0">
              <a:buNone/>
            </a:pPr>
            <a:r>
              <a:rPr lang="nl-NL" sz="1800" dirty="0"/>
              <a:t>Proces 3. </a:t>
            </a:r>
          </a:p>
          <a:p>
            <a:pPr marL="266700" lvl="3" indent="0">
              <a:buNone/>
            </a:pPr>
            <a:r>
              <a:rPr lang="nl-NL" sz="1800" dirty="0"/>
              <a:t>Proces 4.</a:t>
            </a:r>
          </a:p>
          <a:p>
            <a:pPr marL="266700" lvl="3" indent="0">
              <a:buNone/>
            </a:pPr>
            <a:r>
              <a:rPr lang="nl-NL" sz="1800" dirty="0"/>
              <a:t>Proces 5. </a:t>
            </a:r>
          </a:p>
          <a:p>
            <a:pPr marL="266700" lvl="3" indent="0">
              <a:buNone/>
            </a:pPr>
            <a:r>
              <a:rPr lang="nl-NL" sz="1800" dirty="0"/>
              <a:t>Proces 6.</a:t>
            </a:r>
          </a:p>
          <a:p>
            <a:pPr marL="266700" lvl="3" indent="0">
              <a:buNone/>
            </a:pPr>
            <a:endParaRPr lang="nl-NL" sz="18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26A811A-7AE9-A350-4546-756B2B03BF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493" y="2703108"/>
            <a:ext cx="135794" cy="14258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5FB5099-18DA-2362-F734-B04DEE9BAC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493" y="3057549"/>
            <a:ext cx="135794" cy="14258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AFB2F03-CD80-AF8A-2172-83979B799F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493" y="3429187"/>
            <a:ext cx="135794" cy="14258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DD0AA37-89EA-A41E-5027-12ABD91F26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0637" y="3765340"/>
            <a:ext cx="135794" cy="14258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ED302B8-4386-177D-B5A8-92963F4E71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0637" y="4136978"/>
            <a:ext cx="135794" cy="14258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09361E8-CBF6-9E10-2883-8E14729CCD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0637" y="4473131"/>
            <a:ext cx="135794" cy="142584"/>
          </a:xfrm>
          <a:prstGeom prst="rect">
            <a:avLst/>
          </a:prstGeom>
        </p:spPr>
      </p:pic>
      <p:pic>
        <p:nvPicPr>
          <p:cNvPr id="16" name="Tijdelijke aanduiding voor afbeelding 15">
            <a:extLst>
              <a:ext uri="{FF2B5EF4-FFF2-40B4-BE49-F238E27FC236}">
                <a16:creationId xmlns:a16="http://schemas.microsoft.com/office/drawing/2014/main" id="{19490768-9838-4D54-979E-81B9F7E019F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 r="203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0804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3995E-7092-56D9-F186-0028D2C30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CA1365E-92AB-5702-0845-75E87B7796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1493" y="1005577"/>
            <a:ext cx="4366800" cy="5132387"/>
          </a:xfrm>
        </p:spPr>
        <p:txBody>
          <a:bodyPr/>
          <a:lstStyle/>
          <a:p>
            <a:r>
              <a:rPr lang="nl-NL" sz="2800" dirty="0"/>
              <a:t>Hoe pakken we het vandaag aan? </a:t>
            </a:r>
          </a:p>
          <a:p>
            <a:pPr lvl="1"/>
            <a:r>
              <a:rPr lang="nl-NL" sz="1800" dirty="0"/>
              <a:t>Er zijn vandaag 4 rollen. </a:t>
            </a:r>
          </a:p>
          <a:p>
            <a:pPr marL="266700" lvl="3" indent="0">
              <a:buNone/>
            </a:pPr>
            <a:r>
              <a:rPr lang="nl-NL" sz="1800" dirty="0"/>
              <a:t>Sollicitant</a:t>
            </a:r>
          </a:p>
          <a:p>
            <a:pPr marL="266700" lvl="3" indent="0">
              <a:buNone/>
            </a:pPr>
            <a:r>
              <a:rPr lang="nl-NL" sz="1800" dirty="0"/>
              <a:t>Medewerker</a:t>
            </a:r>
          </a:p>
          <a:p>
            <a:pPr marL="266700" lvl="3" indent="0">
              <a:buNone/>
            </a:pPr>
            <a:r>
              <a:rPr lang="nl-NL" sz="1800" dirty="0"/>
              <a:t>Leidinggevende</a:t>
            </a:r>
          </a:p>
          <a:p>
            <a:pPr marL="266700" lvl="3" indent="0">
              <a:buNone/>
            </a:pPr>
            <a:r>
              <a:rPr lang="nl-NL" sz="1800" dirty="0"/>
              <a:t>HR</a:t>
            </a:r>
          </a:p>
          <a:p>
            <a:pPr marL="266700" lvl="3" indent="0">
              <a:buNone/>
            </a:pPr>
            <a:endParaRPr lang="nl-NL" sz="1800" dirty="0"/>
          </a:p>
          <a:p>
            <a:pPr fontAlgn="t">
              <a:lnSpc>
                <a:spcPts val="1500"/>
              </a:lnSpc>
            </a:pPr>
            <a:r>
              <a:rPr lang="nl-NL" sz="1800" dirty="0">
                <a:latin typeface="+mn-lt"/>
              </a:rPr>
              <a:t>Iedereen heeft een PDF met user </a:t>
            </a:r>
            <a:r>
              <a:rPr lang="nl-NL" sz="1800" dirty="0" err="1">
                <a:latin typeface="+mn-lt"/>
              </a:rPr>
              <a:t>stories</a:t>
            </a:r>
            <a:r>
              <a:rPr lang="nl-NL" sz="1800" dirty="0">
                <a:latin typeface="+mn-lt"/>
              </a:rPr>
              <a:t> ontvangen. Per proces wordt hierin uitgelegd hoe het verloopt en wat er van je verwacht wordt. Neem het document volledig door en volg het beschreven script.</a:t>
            </a:r>
          </a:p>
          <a:p>
            <a:pPr fontAlgn="t">
              <a:lnSpc>
                <a:spcPts val="1500"/>
              </a:lnSpc>
            </a:pPr>
            <a:r>
              <a:rPr lang="nl-NL" sz="1800" dirty="0">
                <a:latin typeface="+mn-lt"/>
              </a:rPr>
              <a:t>Heb je vragen? Stel deze dan aan …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728536-847E-C477-3F0B-7C1D67752B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493" y="2703108"/>
            <a:ext cx="135794" cy="14258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44FED28-00B8-1FB6-C4A6-A36166D035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493" y="3057549"/>
            <a:ext cx="135794" cy="142584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B69796C-1626-6747-DDE1-241B8E3F3B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493" y="3429187"/>
            <a:ext cx="135794" cy="14258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1BA4C31-89A9-2065-94B7-B7133993E6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0637" y="3765340"/>
            <a:ext cx="135794" cy="142584"/>
          </a:xfrm>
          <a:prstGeom prst="rect">
            <a:avLst/>
          </a:prstGeom>
        </p:spPr>
      </p:pic>
      <p:pic>
        <p:nvPicPr>
          <p:cNvPr id="11" name="Tijdelijke aanduiding voor afbeelding 10">
            <a:extLst>
              <a:ext uri="{FF2B5EF4-FFF2-40B4-BE49-F238E27FC236}">
                <a16:creationId xmlns:a16="http://schemas.microsoft.com/office/drawing/2014/main" id="{ADE33400-C3A0-5BC8-035F-F48B466D62E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7" r="202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8809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8C3CA8F1-C618-5773-08AF-A5DD91A55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Verdeling rollen + koppels</a:t>
            </a:r>
          </a:p>
        </p:txBody>
      </p:sp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D5FA8B8A-85E9-BB50-D5F4-FDE9E2F4D7C9}"/>
              </a:ext>
            </a:extLst>
          </p:cNvPr>
          <p:cNvGraphicFramePr>
            <a:graphicFrameLocks noGrp="1"/>
          </p:cNvGraphicFramePr>
          <p:nvPr/>
        </p:nvGraphicFramePr>
        <p:xfrm>
          <a:off x="7845552" y="2212848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3783269819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2110344"/>
                  </a:ext>
                </a:extLst>
              </a:tr>
            </a:tbl>
          </a:graphicData>
        </a:graphic>
      </p:graphicFrame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1BC0B11E-CA9C-7F72-9536-0190449070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713489"/>
              </p:ext>
            </p:extLst>
          </p:nvPr>
        </p:nvGraphicFramePr>
        <p:xfrm>
          <a:off x="929132" y="1734439"/>
          <a:ext cx="7124700" cy="4127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900">
                  <a:extLst>
                    <a:ext uri="{9D8B030D-6E8A-4147-A177-3AD203B41FA5}">
                      <a16:colId xmlns:a16="http://schemas.microsoft.com/office/drawing/2014/main" val="1874417522"/>
                    </a:ext>
                  </a:extLst>
                </a:gridCol>
                <a:gridCol w="2374900">
                  <a:extLst>
                    <a:ext uri="{9D8B030D-6E8A-4147-A177-3AD203B41FA5}">
                      <a16:colId xmlns:a16="http://schemas.microsoft.com/office/drawing/2014/main" val="3807366162"/>
                    </a:ext>
                  </a:extLst>
                </a:gridCol>
                <a:gridCol w="2374900">
                  <a:extLst>
                    <a:ext uri="{9D8B030D-6E8A-4147-A177-3AD203B41FA5}">
                      <a16:colId xmlns:a16="http://schemas.microsoft.com/office/drawing/2014/main" val="1209526174"/>
                    </a:ext>
                  </a:extLst>
                </a:gridCol>
              </a:tblGrid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Groepen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Medewerker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Rol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526066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Groep 1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691958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Sollicitant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604622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Medewerker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6921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HR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552664"/>
                  </a:ext>
                </a:extLst>
              </a:tr>
              <a:tr h="471170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Groep 2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42359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Sollicitant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361928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Medewerker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940907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HR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454729"/>
                  </a:ext>
                </a:extLst>
              </a:tr>
              <a:tr h="471170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Groep 3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002090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Sollicitant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006035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>
                          <a:effectLst/>
                        </a:rPr>
                        <a:t>Medewerker</a:t>
                      </a: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844037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 dirty="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nl-NL" sz="1200" kern="10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200" kern="100" dirty="0">
                          <a:effectLst/>
                        </a:rPr>
                        <a:t>HR</a:t>
                      </a:r>
                      <a:endParaRPr lang="nl-NL" sz="1200" kern="100" dirty="0">
                        <a:solidFill>
                          <a:srgbClr val="3D474D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553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521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D1E1E35C-FB53-FAEC-FFCB-92ABA6A12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64000" y="1752473"/>
            <a:ext cx="10463999" cy="4168374"/>
          </a:xfrm>
        </p:spPr>
        <p:txBody>
          <a:bodyPr/>
          <a:lstStyle/>
          <a:p>
            <a:pPr marL="284162" lvl="1" indent="0">
              <a:buNone/>
            </a:pPr>
            <a:r>
              <a:rPr lang="nl-NL" sz="1800" dirty="0"/>
              <a:t>Kun je niet verder tijdens het testen? Meld het dan bij de [naam] zodat het z.s.m. wordt opgepakt. </a:t>
            </a:r>
          </a:p>
          <a:p>
            <a:pPr marL="284162" lvl="1" indent="0">
              <a:buNone/>
            </a:pPr>
            <a:r>
              <a:rPr lang="nl-NL" sz="1800" dirty="0"/>
              <a:t>De overige bevindingen schrijf je op. Na het testen zullen de bevindingen besproken worden met functioneel beheer en een AFAS consultant</a:t>
            </a:r>
          </a:p>
          <a:p>
            <a:pPr marL="266700" lvl="3"/>
            <a:r>
              <a:rPr lang="nl-NL" sz="1800" dirty="0">
                <a:latin typeface="+mn-lt"/>
              </a:rPr>
              <a:t>De bevindingen worden beoordeeld aan de volgende gradaties </a:t>
            </a:r>
          </a:p>
          <a:p>
            <a:pPr marL="538162" lvl="6" indent="0">
              <a:buNone/>
            </a:pPr>
            <a:r>
              <a:rPr lang="nl-NL" sz="1800" dirty="0">
                <a:latin typeface="+mn-lt"/>
              </a:rPr>
              <a:t>Hoge prioriteit: Z.s.m. oppakken, aangezien het blokkerend is voor het testen en/of de livegang, of het heeft een grote invloed op de gebruiksvriendelijkheid.</a:t>
            </a:r>
          </a:p>
          <a:p>
            <a:pPr marL="538162" lvl="6" indent="0">
              <a:buNone/>
            </a:pPr>
            <a:r>
              <a:rPr lang="nl-NL" sz="1800" dirty="0">
                <a:latin typeface="+mn-lt"/>
              </a:rPr>
              <a:t>Medium prioriteit: De bevinding is niet blokkerend voor het testen en/of livegang. Het heeft een matige impact op de gebruiksvriendelijkheid.</a:t>
            </a:r>
          </a:p>
          <a:p>
            <a:pPr marL="538162" lvl="6" indent="0">
              <a:buNone/>
            </a:pPr>
            <a:r>
              <a:rPr lang="nl-NL" sz="1800" dirty="0">
                <a:latin typeface="+mn-lt"/>
              </a:rPr>
              <a:t>Lage prioriteit: De bevinding beïnvloedt het testen en de livegang niet. Het zou mooi zijn als de bevinding opgepakt kan worden, maar is geen vereiste.</a:t>
            </a:r>
          </a:p>
          <a:p>
            <a:pPr marL="538162" lvl="6" indent="0">
              <a:buNone/>
            </a:pPr>
            <a:r>
              <a:rPr lang="nl-NL" sz="1800" dirty="0">
                <a:latin typeface="+mn-lt"/>
              </a:rPr>
              <a:t>Optimalisatie: De bevinding is een optimalisatie welke </a:t>
            </a:r>
            <a:r>
              <a:rPr lang="nl-NL" sz="1800" dirty="0"/>
              <a:t>volgend jaar </a:t>
            </a:r>
            <a:r>
              <a:rPr lang="nl-NL" sz="1800" dirty="0">
                <a:latin typeface="+mn-lt"/>
              </a:rPr>
              <a:t>opgepakt kan worden. Het is namelijk een wens</a:t>
            </a:r>
          </a:p>
          <a:p>
            <a:pPr marL="538162" lvl="6" indent="0">
              <a:buNone/>
            </a:pPr>
            <a:endParaRPr lang="nl-NL" sz="1800" dirty="0"/>
          </a:p>
          <a:p>
            <a:pPr marL="538162" lvl="6" indent="0">
              <a:buNone/>
            </a:pPr>
            <a:r>
              <a:rPr lang="nl-NL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Uitgangspunt is dus: Goed is goed genoeg, volgend jaar bouwen we verder.</a:t>
            </a:r>
          </a:p>
          <a:p>
            <a:pPr marL="538162" lvl="6" indent="0">
              <a:buNone/>
            </a:pPr>
            <a:endParaRPr lang="nl-NL" sz="1800" dirty="0">
              <a:latin typeface="+mn-lt"/>
            </a:endParaRP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8C3CA8F1-C618-5773-08AF-A5DD91A55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Bevinding, prioritering en vervolg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3BC45CC-0818-838C-BDE5-7F06703A79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92389" y="3260892"/>
            <a:ext cx="135794" cy="14258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78FE775-F362-E10E-5A1D-8A17FC96F1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98581" y="3908209"/>
            <a:ext cx="135794" cy="14258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4ED048F-BA4A-DDE8-28A6-5676A336B9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92389" y="4555526"/>
            <a:ext cx="135794" cy="14258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D034D461-582F-D449-45AA-0C72C381FB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92389" y="5202843"/>
            <a:ext cx="135794" cy="14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6017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BLANGUAGEID" val="nl-N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HDS" val="True"/>
  <p:tag name="MIO_UPDATE" val="True"/>
  <p:tag name="MIO_DBID" val="18E52BEE-B231-4163-953F-624B7C4E5C82"/>
  <p:tag name="MIO_FALLBACK_LAYOUT" val="8"/>
  <p:tag name="MIO_SHOW_DATE" val="False"/>
  <p:tag name="MIO_SHOW_FOOTER" val="False"/>
  <p:tag name="MIO_SHOW_PAGENUMBER" val="False"/>
  <p:tag name="MIO_AVOID_BLANK_LAYOUT" val="True"/>
  <p:tag name="MIO_CD_LAYOUT_VALID_AREA" val="False"/>
  <p:tag name="MIO_EKGUID" val="1048a827-2f29-4cf1-a742-a54498856ea9"/>
  <p:tag name="MIO_OBJECTNAME" val="AFAS PP - LEEG"/>
  <p:tag name="MIO_NUMBER_OF_VALID_LAYOUTS" val="28"/>
  <p:tag name="MIO_VERSION" val="23.04.2024 11:39:05"/>
  <p:tag name="MIO_SKIPVERSION" val="01.01.0001 00:00:00"/>
  <p:tag name="MIO_LASTDOWNLOADED" val="23.04.2024 14:01:02"/>
  <p:tag name="MIO_CDID" val="d30371fb-bd2b-4816-a0ce-bd6a1479ab6b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HDS" val="True"/>
  <p:tag name="MIO_UPDATE" val="True"/>
  <p:tag name="MIO_DBID" val="18E52BEE-B231-4163-953F-624B7C4E5C82"/>
  <p:tag name="MIO_FALLBACK_LAYOUT" val="8"/>
  <p:tag name="MIO_SHOW_DATE" val="False"/>
  <p:tag name="MIO_SHOW_FOOTER" val="False"/>
  <p:tag name="MIO_SHOW_PAGENUMBER" val="False"/>
  <p:tag name="MIO_AVOID_BLANK_LAYOUT" val="True"/>
  <p:tag name="MIO_CD_LAYOUT_VALID_AREA" val="False"/>
  <p:tag name="MIO_NUMBER_OF_VALID_LAYOUTS" val="20"/>
  <p:tag name="MIO_EKGUID" val="21a529b4-4cfd-447d-8f9c-21b244bce69b"/>
  <p:tag name="MIO_VERSION" val="05.09.2018 12:02:03"/>
  <p:tag name="MIO_OBJECTNAME" val="AFAS PP 2018 - LEEG"/>
  <p:tag name="MIO_SKIPVERSION" val="01.01.0001 00:00:00"/>
  <p:tag name="MIO_LASTDOWNLOADED" val="20.07.2022 11:48:51"/>
  <p:tag name="MIO_CDID" val="d30371fb-bd2b-4816-a0ce-bd6a1479ab6b"/>
</p:tagLst>
</file>

<file path=ppt/theme/theme1.xml><?xml version="1.0" encoding="utf-8"?>
<a:theme xmlns:a="http://schemas.openxmlformats.org/drawingml/2006/main" name="Plaats hier je bedrijfsnaam">
  <a:themeElements>
    <a:clrScheme name="AFAS Software">
      <a:dk1>
        <a:srgbClr val="000000"/>
      </a:dk1>
      <a:lt1>
        <a:srgbClr val="FFFFFF"/>
      </a:lt1>
      <a:dk2>
        <a:srgbClr val="D7EAFF"/>
      </a:dk2>
      <a:lt2>
        <a:srgbClr val="0074D0"/>
      </a:lt2>
      <a:accent1>
        <a:srgbClr val="F59F39"/>
      </a:accent1>
      <a:accent2>
        <a:srgbClr val="D2003A"/>
      </a:accent2>
      <a:accent3>
        <a:srgbClr val="005FAA"/>
      </a:accent3>
      <a:accent4>
        <a:srgbClr val="1A1F24"/>
      </a:accent4>
      <a:accent5>
        <a:srgbClr val="41474D"/>
      </a:accent5>
      <a:accent6>
        <a:srgbClr val="C3CBD3"/>
      </a:accent6>
      <a:hlink>
        <a:srgbClr val="F2F5F8"/>
      </a:hlink>
      <a:folHlink>
        <a:srgbClr val="0074D0"/>
      </a:folHlink>
    </a:clrScheme>
    <a:fontScheme name="AFAS Software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FAS Software">
  <a:themeElements>
    <a:clrScheme name="AFAS Software">
      <a:dk1>
        <a:srgbClr val="0074D0"/>
      </a:dk1>
      <a:lt1>
        <a:srgbClr val="FFFFFF"/>
      </a:lt1>
      <a:dk2>
        <a:srgbClr val="005FAA"/>
      </a:dk2>
      <a:lt2>
        <a:srgbClr val="D7EAFF"/>
      </a:lt2>
      <a:accent1>
        <a:srgbClr val="0074D0"/>
      </a:accent1>
      <a:accent2>
        <a:srgbClr val="D7EAFF"/>
      </a:accent2>
      <a:accent3>
        <a:srgbClr val="F59F39"/>
      </a:accent3>
      <a:accent4>
        <a:srgbClr val="D11F43"/>
      </a:accent4>
      <a:accent5>
        <a:srgbClr val="181F24"/>
      </a:accent5>
      <a:accent6>
        <a:srgbClr val="C3CBD3"/>
      </a:accent6>
      <a:hlink>
        <a:srgbClr val="D7EAFF"/>
      </a:hlink>
      <a:folHlink>
        <a:srgbClr val="F59F39"/>
      </a:folHlink>
    </a:clrScheme>
    <a:fontScheme name="01 - AFAS STANDAARD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5FAA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3" id="{1582EB8B-181C-4F72-8952-813261550371}" vid="{0675819F-A927-4DCE-B40A-E0610BC21C64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C37A21E903E84887753376B2A5AFF0" ma:contentTypeVersion="3" ma:contentTypeDescription="Een nieuw document maken." ma:contentTypeScope="" ma:versionID="209cd1264e43761f5648852e370e4c44">
  <xsd:schema xmlns:xsd="http://www.w3.org/2001/XMLSchema" xmlns:xs="http://www.w3.org/2001/XMLSchema" xmlns:p="http://schemas.microsoft.com/office/2006/metadata/properties" xmlns:ns2="5cfbf80d-d1f4-46a4-9aac-1ee0ad9815a3" targetNamespace="http://schemas.microsoft.com/office/2006/metadata/properties" ma:root="true" ma:fieldsID="3627e5f30ecb353c0d6ca55047847481" ns2:_="">
    <xsd:import namespace="5cfbf80d-d1f4-46a4-9aac-1ee0ad9815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bf80d-d1f4-46a4-9aac-1ee0ad9815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8A01221-D111-4E7D-AB7F-3F437767D74F}"/>
</file>

<file path=customXml/itemProps2.xml><?xml version="1.0" encoding="utf-8"?>
<ds:datastoreItem xmlns:ds="http://schemas.openxmlformats.org/officeDocument/2006/customXml" ds:itemID="{5DECFE8C-BB4D-449D-AFDE-1EA84E789072}"/>
</file>

<file path=customXml/itemProps3.xml><?xml version="1.0" encoding="utf-8"?>
<ds:datastoreItem xmlns:ds="http://schemas.openxmlformats.org/officeDocument/2006/customXml" ds:itemID="{89002BC2-34FB-4570-A315-BCB56514C665}"/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477</Words>
  <Application>Microsoft Office PowerPoint</Application>
  <PresentationFormat>Breedbeeld</PresentationFormat>
  <Paragraphs>74</Paragraphs>
  <Slides>11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23" baseType="lpstr">
      <vt:lpstr>Aptos</vt:lpstr>
      <vt:lpstr>Arial</vt:lpstr>
      <vt:lpstr>Calibri</vt:lpstr>
      <vt:lpstr>Open Sans</vt:lpstr>
      <vt:lpstr>Roboto</vt:lpstr>
      <vt:lpstr>Roboto Black</vt:lpstr>
      <vt:lpstr>Roboto Light</vt:lpstr>
      <vt:lpstr>Segoe UI</vt:lpstr>
      <vt:lpstr>Segoe UI Light</vt:lpstr>
      <vt:lpstr>Wingdings</vt:lpstr>
      <vt:lpstr>Plaats hier je bedrijfsnaam</vt:lpstr>
      <vt:lpstr>AFAS Software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Verdeling rollen + koppels</vt:lpstr>
      <vt:lpstr>Bevinding, prioritering en vervolg</vt:lpstr>
      <vt:lpstr>PowerPoint-presentatie</vt:lpstr>
      <vt:lpstr>Plaspauze ;)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Stef Koeslag</dc:creator>
  <cp:lastModifiedBy>Stef Koeslag</cp:lastModifiedBy>
  <cp:revision>3</cp:revision>
  <dcterms:created xsi:type="dcterms:W3CDTF">2026-06-12T13:31:33Z</dcterms:created>
  <dcterms:modified xsi:type="dcterms:W3CDTF">2026-07-15T10:53:05Z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0x010100E4C37A21E903E84887753376B2A5AFF0</vt:lpwstr>
  </property>
</Properties>
</file>