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3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4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5.xml" ContentType="application/vnd.openxmlformats-officedocument.theme+xml"/>
  <Override PartName="/ppt/tags/tag1.xml" ContentType="application/vnd.openxmlformats-officedocument.presentationml.tags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6.xml" ContentType="application/vnd.openxmlformats-officedocument.them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theme/theme7.xml" ContentType="application/vnd.openxmlformats-officedocument.theme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5" r:id="rId1"/>
    <p:sldMasterId id="2147484489" r:id="rId2"/>
    <p:sldMasterId id="2147484800" r:id="rId3"/>
    <p:sldMasterId id="2147484813" r:id="rId4"/>
    <p:sldMasterId id="2147484834" r:id="rId5"/>
    <p:sldMasterId id="2147484859" r:id="rId6"/>
    <p:sldMasterId id="2147484871" r:id="rId7"/>
    <p:sldMasterId id="2147484882" r:id="rId8"/>
  </p:sldMasterIdLst>
  <p:notesMasterIdLst>
    <p:notesMasterId r:id="rId50"/>
  </p:notesMasterIdLst>
  <p:handoutMasterIdLst>
    <p:handoutMasterId r:id="rId51"/>
  </p:handoutMasterIdLst>
  <p:sldIdLst>
    <p:sldId id="5416" r:id="rId9"/>
    <p:sldId id="4941" r:id="rId10"/>
    <p:sldId id="383" r:id="rId11"/>
    <p:sldId id="287" r:id="rId12"/>
    <p:sldId id="289" r:id="rId13"/>
    <p:sldId id="783" r:id="rId14"/>
    <p:sldId id="784" r:id="rId15"/>
    <p:sldId id="785" r:id="rId16"/>
    <p:sldId id="262" r:id="rId17"/>
    <p:sldId id="787" r:id="rId18"/>
    <p:sldId id="261" r:id="rId19"/>
    <p:sldId id="788" r:id="rId20"/>
    <p:sldId id="789" r:id="rId21"/>
    <p:sldId id="790" r:id="rId22"/>
    <p:sldId id="791" r:id="rId23"/>
    <p:sldId id="460" r:id="rId24"/>
    <p:sldId id="281" r:id="rId25"/>
    <p:sldId id="792" r:id="rId26"/>
    <p:sldId id="793" r:id="rId27"/>
    <p:sldId id="301" r:id="rId28"/>
    <p:sldId id="5417" r:id="rId29"/>
    <p:sldId id="595" r:id="rId30"/>
    <p:sldId id="5102" r:id="rId31"/>
    <p:sldId id="5725" r:id="rId32"/>
    <p:sldId id="256" r:id="rId33"/>
    <p:sldId id="323" r:id="rId34"/>
    <p:sldId id="331" r:id="rId35"/>
    <p:sldId id="330" r:id="rId36"/>
    <p:sldId id="329" r:id="rId37"/>
    <p:sldId id="328" r:id="rId38"/>
    <p:sldId id="327" r:id="rId39"/>
    <p:sldId id="326" r:id="rId40"/>
    <p:sldId id="325" r:id="rId41"/>
    <p:sldId id="324" r:id="rId42"/>
    <p:sldId id="333" r:id="rId43"/>
    <p:sldId id="332" r:id="rId44"/>
    <p:sldId id="334" r:id="rId45"/>
    <p:sldId id="335" r:id="rId46"/>
    <p:sldId id="336" r:id="rId47"/>
    <p:sldId id="337" r:id="rId48"/>
    <p:sldId id="5727" r:id="rId49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elkomst sheet" id="{D4C90829-9FFD-4353-8EC1-7E055F6431A9}">
          <p14:sldIdLst>
            <p14:sldId id="5416"/>
          </p14:sldIdLst>
        </p14:section>
        <p14:section name="Welkom &amp; Agenda" id="{CB168143-0A90-45BE-908F-C158A714F51D}">
          <p14:sldIdLst>
            <p14:sldId id="4941"/>
          </p14:sldIdLst>
        </p14:section>
        <p14:section name="Presentatie Isabel" id="{43F98C6D-5CF5-4267-A0DB-8C89A4090AC7}">
          <p14:sldIdLst>
            <p14:sldId id="383"/>
            <p14:sldId id="287"/>
            <p14:sldId id="289"/>
            <p14:sldId id="783"/>
            <p14:sldId id="784"/>
            <p14:sldId id="785"/>
            <p14:sldId id="262"/>
            <p14:sldId id="787"/>
            <p14:sldId id="261"/>
            <p14:sldId id="788"/>
            <p14:sldId id="789"/>
            <p14:sldId id="790"/>
            <p14:sldId id="791"/>
            <p14:sldId id="460"/>
            <p14:sldId id="281"/>
            <p14:sldId id="792"/>
            <p14:sldId id="793"/>
          </p14:sldIdLst>
        </p14:section>
        <p14:section name="Inrichting in Profit" id="{05F3F139-8BDB-4EE1-9E6C-EBDDAB0867E0}">
          <p14:sldIdLst>
            <p14:sldId id="301"/>
            <p14:sldId id="5417"/>
            <p14:sldId id="595"/>
            <p14:sldId id="5102"/>
            <p14:sldId id="5725"/>
          </p14:sldIdLst>
        </p14:section>
        <p14:section name="Verhaal Macobo" id="{8E1489C6-FB41-4D14-A50C-42FE7F60B737}">
          <p14:sldIdLst>
            <p14:sldId id="256"/>
            <p14:sldId id="323"/>
            <p14:sldId id="331"/>
            <p14:sldId id="330"/>
            <p14:sldId id="329"/>
            <p14:sldId id="328"/>
            <p14:sldId id="327"/>
            <p14:sldId id="326"/>
            <p14:sldId id="325"/>
            <p14:sldId id="324"/>
            <p14:sldId id="333"/>
            <p14:sldId id="332"/>
            <p14:sldId id="334"/>
            <p14:sldId id="335"/>
            <p14:sldId id="336"/>
            <p14:sldId id="337"/>
            <p14:sldId id="572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elies Debroey" initials="AD" lastIdx="1" clrIdx="0">
    <p:extLst>
      <p:ext uri="{19B8F6BF-5375-455C-9EA6-DF929625EA0E}">
        <p15:presenceInfo xmlns:p15="http://schemas.microsoft.com/office/powerpoint/2012/main" userId="S-1-5-21-823518204-507921405-682003330-24076" providerId="AD"/>
      </p:ext>
    </p:extLst>
  </p:cmAuthor>
  <p:cmAuthor id="2" name="Barbara Peeters" initials="BP" lastIdx="1" clrIdx="1">
    <p:extLst>
      <p:ext uri="{19B8F6BF-5375-455C-9EA6-DF929625EA0E}">
        <p15:presenceInfo xmlns:p15="http://schemas.microsoft.com/office/powerpoint/2012/main" userId="S::BPE@afasgroep.nl::4fc5d8b4-0a66-4357-8c3a-8bf9317e631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55DA8"/>
    <a:srgbClr val="0070BC"/>
    <a:srgbClr val="196FB2"/>
    <a:srgbClr val="005FAA"/>
    <a:srgbClr val="005AAA"/>
    <a:srgbClr val="14609F"/>
    <a:srgbClr val="FFFFFF"/>
    <a:srgbClr val="0060A9"/>
    <a:srgbClr val="82C8FD"/>
    <a:srgbClr val="1452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BE4A6F0-73E0-4DCE-81BB-D21A28784BAD}" v="123" dt="2019-11-26T08:00:14.6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799B23B-EC83-4686-B30A-512413B5E67A}" styleName="Stijl, licht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8FB837D-C827-4EFA-A057-4D05807E0F7C}" styleName="Stijl, thema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F5AB1C69-6EDB-4FF4-983F-18BD219EF322}" styleName="Stijl, gemiddeld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ijl, gemiddeld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855" autoAdjust="0"/>
    <p:restoredTop sz="90840" autoAdjust="0"/>
  </p:normalViewPr>
  <p:slideViewPr>
    <p:cSldViewPr>
      <p:cViewPr varScale="1">
        <p:scale>
          <a:sx n="90" d="100"/>
          <a:sy n="90" d="100"/>
        </p:scale>
        <p:origin x="102" y="22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102" d="100"/>
          <a:sy n="102" d="100"/>
        </p:scale>
        <p:origin x="-347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slide" Target="slides/slide39.xml"/><Relationship Id="rId50" Type="http://schemas.openxmlformats.org/officeDocument/2006/relationships/notesMaster" Target="notesMasters/notesMaster1.xml"/><Relationship Id="rId55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slide" Target="slides/slide37.xml"/><Relationship Id="rId53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slide" Target="slides/slide40.xml"/><Relationship Id="rId56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slide" Target="slides/slide38.xml"/><Relationship Id="rId20" Type="http://schemas.openxmlformats.org/officeDocument/2006/relationships/slide" Target="slides/slide12.xml"/><Relationship Id="rId41" Type="http://schemas.openxmlformats.org/officeDocument/2006/relationships/slide" Target="slides/slide33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slide" Target="slides/slide41.xml"/><Relationship Id="rId57" Type="http://schemas.microsoft.com/office/2015/10/relationships/revisionInfo" Target="revisionInfo.xml"/><Relationship Id="rId10" Type="http://schemas.openxmlformats.org/officeDocument/2006/relationships/slide" Target="slides/slide2.xml"/><Relationship Id="rId31" Type="http://schemas.openxmlformats.org/officeDocument/2006/relationships/slide" Target="slides/slide23.xml"/><Relationship Id="rId44" Type="http://schemas.openxmlformats.org/officeDocument/2006/relationships/slide" Target="slides/slide36.xml"/><Relationship Id="rId52" Type="http://schemas.openxmlformats.org/officeDocument/2006/relationships/commentAuthors" Target="commentAuthor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svg"/><Relationship Id="rId1" Type="http://schemas.openxmlformats.org/officeDocument/2006/relationships/image" Target="../media/image52.png"/><Relationship Id="rId6" Type="http://schemas.openxmlformats.org/officeDocument/2006/relationships/image" Target="../media/image57.svg"/><Relationship Id="rId5" Type="http://schemas.openxmlformats.org/officeDocument/2006/relationships/image" Target="../media/image56.png"/><Relationship Id="rId4" Type="http://schemas.openxmlformats.org/officeDocument/2006/relationships/image" Target="../media/image5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3.svg"/><Relationship Id="rId1" Type="http://schemas.openxmlformats.org/officeDocument/2006/relationships/image" Target="../media/image58.png"/><Relationship Id="rId6" Type="http://schemas.openxmlformats.org/officeDocument/2006/relationships/image" Target="../media/image57.svg"/><Relationship Id="rId5" Type="http://schemas.openxmlformats.org/officeDocument/2006/relationships/image" Target="../media/image60.png"/><Relationship Id="rId4" Type="http://schemas.openxmlformats.org/officeDocument/2006/relationships/image" Target="../media/image5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5F5081-E889-4AE1-8273-5AC71E82B310}" type="doc">
      <dgm:prSet loTypeId="urn:microsoft.com/office/officeart/2005/8/layout/bList2" loCatId="list" qsTypeId="urn:microsoft.com/office/officeart/2005/8/quickstyle/simple1" qsCatId="simple" csTypeId="urn:microsoft.com/office/officeart/2005/8/colors/accent1_2" csCatId="accent1" phldr="1"/>
      <dgm:spPr/>
    </dgm:pt>
    <dgm:pt modelId="{F6F4F023-76EB-4F85-B3E5-29DDFDE28310}">
      <dgm:prSet phldrT="[Text]"/>
      <dgm:spPr/>
      <dgm:t>
        <a:bodyPr/>
        <a:lstStyle/>
        <a:p>
          <a:r>
            <a:rPr lang="nl-BE" dirty="0">
              <a:latin typeface="Nunito" panose="00000500000000000000" pitchFamily="2" charset="0"/>
            </a:rPr>
            <a:t>Compliance</a:t>
          </a:r>
        </a:p>
      </dgm:t>
    </dgm:pt>
    <dgm:pt modelId="{B075B878-40AE-46EF-9F17-8F33760CBC20}" type="parTrans" cxnId="{A61B962A-A459-4BA7-8A10-642500E93B55}">
      <dgm:prSet/>
      <dgm:spPr/>
      <dgm:t>
        <a:bodyPr/>
        <a:lstStyle/>
        <a:p>
          <a:endParaRPr lang="nl-BE"/>
        </a:p>
      </dgm:t>
    </dgm:pt>
    <dgm:pt modelId="{56116C30-50DB-464C-AA9A-BE3782E4541E}" type="sibTrans" cxnId="{A61B962A-A459-4BA7-8A10-642500E93B55}">
      <dgm:prSet/>
      <dgm:spPr/>
      <dgm:t>
        <a:bodyPr/>
        <a:lstStyle/>
        <a:p>
          <a:endParaRPr lang="nl-BE"/>
        </a:p>
      </dgm:t>
    </dgm:pt>
    <dgm:pt modelId="{26A72536-0C44-43E6-9CFC-6AD57EBABBB9}">
      <dgm:prSet phldrT="[Text]"/>
      <dgm:spPr/>
      <dgm:t>
        <a:bodyPr/>
        <a:lstStyle/>
        <a:p>
          <a:r>
            <a:rPr lang="nl-BE" dirty="0" err="1">
              <a:latin typeface="Nunito" panose="00000500000000000000" pitchFamily="2" charset="0"/>
            </a:rPr>
            <a:t>Errors</a:t>
          </a:r>
          <a:endParaRPr lang="nl-BE" dirty="0">
            <a:latin typeface="Nunito" panose="00000500000000000000" pitchFamily="2" charset="0"/>
          </a:endParaRPr>
        </a:p>
      </dgm:t>
    </dgm:pt>
    <dgm:pt modelId="{4F66833D-012E-477F-AA6E-A371FB3E8B05}" type="parTrans" cxnId="{EB6EF6BC-0ED9-4FB7-87FA-BD5705FB43DF}">
      <dgm:prSet/>
      <dgm:spPr/>
      <dgm:t>
        <a:bodyPr/>
        <a:lstStyle/>
        <a:p>
          <a:endParaRPr lang="nl-BE"/>
        </a:p>
      </dgm:t>
    </dgm:pt>
    <dgm:pt modelId="{F69988C7-821F-4544-9E20-BBB239247DFA}" type="sibTrans" cxnId="{EB6EF6BC-0ED9-4FB7-87FA-BD5705FB43DF}">
      <dgm:prSet/>
      <dgm:spPr/>
      <dgm:t>
        <a:bodyPr/>
        <a:lstStyle/>
        <a:p>
          <a:endParaRPr lang="nl-BE"/>
        </a:p>
      </dgm:t>
    </dgm:pt>
    <dgm:pt modelId="{2DE6F8D3-A82E-468A-A9F7-6BD8E9EE4FEA}">
      <dgm:prSet phldrT="[Text]"/>
      <dgm:spPr/>
      <dgm:t>
        <a:bodyPr/>
        <a:lstStyle/>
        <a:p>
          <a:r>
            <a:rPr lang="nl-BE" dirty="0" err="1">
              <a:latin typeface="Nunito" panose="00000500000000000000" pitchFamily="2" charset="0"/>
            </a:rPr>
            <a:t>Continuity</a:t>
          </a:r>
          <a:endParaRPr lang="nl-BE" dirty="0">
            <a:latin typeface="Nunito" panose="00000500000000000000" pitchFamily="2" charset="0"/>
          </a:endParaRPr>
        </a:p>
      </dgm:t>
    </dgm:pt>
    <dgm:pt modelId="{1FB897A5-04C0-4BCE-A5B3-5E458893CA8A}" type="parTrans" cxnId="{AFB406BD-70ED-4003-B7FE-2A8328471641}">
      <dgm:prSet/>
      <dgm:spPr/>
      <dgm:t>
        <a:bodyPr/>
        <a:lstStyle/>
        <a:p>
          <a:endParaRPr lang="nl-BE"/>
        </a:p>
      </dgm:t>
    </dgm:pt>
    <dgm:pt modelId="{B35CE162-225B-4CAB-9101-C0B1C422E053}" type="sibTrans" cxnId="{AFB406BD-70ED-4003-B7FE-2A8328471641}">
      <dgm:prSet/>
      <dgm:spPr/>
      <dgm:t>
        <a:bodyPr/>
        <a:lstStyle/>
        <a:p>
          <a:endParaRPr lang="nl-BE"/>
        </a:p>
      </dgm:t>
    </dgm:pt>
    <dgm:pt modelId="{46DFCE14-BE18-45FE-96B9-D6AD6FF1A53F}">
      <dgm:prSet/>
      <dgm:spPr/>
      <dgm:t>
        <a:bodyPr/>
        <a:lstStyle/>
        <a:p>
          <a:pPr marL="285750" algn="l"/>
          <a:endParaRPr lang="nl-BE" sz="4800" dirty="0"/>
        </a:p>
      </dgm:t>
    </dgm:pt>
    <dgm:pt modelId="{BA33AFC2-4BBE-4D8A-9747-416CD1E860DF}" type="parTrans" cxnId="{CE69F8FA-47DD-4678-AB52-B0ACD526DA60}">
      <dgm:prSet/>
      <dgm:spPr/>
      <dgm:t>
        <a:bodyPr/>
        <a:lstStyle/>
        <a:p>
          <a:endParaRPr lang="nl-BE"/>
        </a:p>
      </dgm:t>
    </dgm:pt>
    <dgm:pt modelId="{258AD6B4-FAF1-474F-922C-850FB02B2B5A}" type="sibTrans" cxnId="{CE69F8FA-47DD-4678-AB52-B0ACD526DA60}">
      <dgm:prSet/>
      <dgm:spPr/>
      <dgm:t>
        <a:bodyPr/>
        <a:lstStyle/>
        <a:p>
          <a:endParaRPr lang="nl-BE"/>
        </a:p>
      </dgm:t>
    </dgm:pt>
    <dgm:pt modelId="{285BD6D3-5CB0-4445-8FB0-D162213D88A1}">
      <dgm:prSet custT="1"/>
      <dgm:spPr/>
      <dgm:t>
        <a:bodyPr/>
        <a:lstStyle/>
        <a:p>
          <a:pPr marL="0" algn="ctr">
            <a:buNone/>
          </a:pPr>
          <a:r>
            <a:rPr lang="en-US" sz="1800" b="0" i="0" u="none" dirty="0">
              <a:latin typeface="Nunito" panose="00000500000000000000" pitchFamily="2" charset="0"/>
            </a:rPr>
            <a:t>The possibility of forgetting or doubly uploading files</a:t>
          </a:r>
          <a:endParaRPr lang="nl-BE" sz="1800" dirty="0">
            <a:latin typeface="Nunito" panose="00000500000000000000" pitchFamily="2" charset="0"/>
          </a:endParaRPr>
        </a:p>
      </dgm:t>
    </dgm:pt>
    <dgm:pt modelId="{094E0F1F-F6B9-4A7E-ABF2-FF5076DD2431}" type="parTrans" cxnId="{EAFB4AB7-676A-4B92-948C-EA9D40083DE4}">
      <dgm:prSet/>
      <dgm:spPr/>
      <dgm:t>
        <a:bodyPr/>
        <a:lstStyle/>
        <a:p>
          <a:endParaRPr lang="nl-BE"/>
        </a:p>
      </dgm:t>
    </dgm:pt>
    <dgm:pt modelId="{7ADB9050-691B-4139-9479-A82AE50A87DC}" type="sibTrans" cxnId="{EAFB4AB7-676A-4B92-948C-EA9D40083DE4}">
      <dgm:prSet/>
      <dgm:spPr/>
      <dgm:t>
        <a:bodyPr/>
        <a:lstStyle/>
        <a:p>
          <a:endParaRPr lang="nl-BE"/>
        </a:p>
      </dgm:t>
    </dgm:pt>
    <dgm:pt modelId="{221E3EA0-21CB-4D57-826A-027DFF951A54}">
      <dgm:prSet custT="1"/>
      <dgm:spPr/>
      <dgm:t>
        <a:bodyPr/>
        <a:lstStyle/>
        <a:p>
          <a:pPr marL="0" algn="ctr">
            <a:buNone/>
          </a:pPr>
          <a:r>
            <a:rPr lang="en-US" sz="1800" b="0" i="0" u="none" dirty="0">
              <a:latin typeface="Nunito" panose="00000500000000000000" pitchFamily="2" charset="0"/>
            </a:rPr>
            <a:t>What if employees are away on holiday or sick? Is continuity ensured?</a:t>
          </a:r>
          <a:endParaRPr lang="nl-BE" sz="1800" dirty="0">
            <a:latin typeface="Nunito" panose="00000500000000000000" pitchFamily="2" charset="0"/>
          </a:endParaRPr>
        </a:p>
      </dgm:t>
    </dgm:pt>
    <dgm:pt modelId="{16B8AA9E-0997-4E30-8331-04792F35F2FB}" type="parTrans" cxnId="{A39BAB06-8AB7-4B7E-820E-CDF007D5BA77}">
      <dgm:prSet/>
      <dgm:spPr/>
      <dgm:t>
        <a:bodyPr/>
        <a:lstStyle/>
        <a:p>
          <a:endParaRPr lang="nl-BE"/>
        </a:p>
      </dgm:t>
    </dgm:pt>
    <dgm:pt modelId="{E780FD3F-056A-47E9-A05C-17D90C0A8BBB}" type="sibTrans" cxnId="{A39BAB06-8AB7-4B7E-820E-CDF007D5BA77}">
      <dgm:prSet/>
      <dgm:spPr/>
      <dgm:t>
        <a:bodyPr/>
        <a:lstStyle/>
        <a:p>
          <a:endParaRPr lang="nl-BE"/>
        </a:p>
      </dgm:t>
    </dgm:pt>
    <dgm:pt modelId="{915FE02A-9815-4CA5-A422-C45908D14509}">
      <dgm:prSet custT="1"/>
      <dgm:spPr/>
      <dgm:t>
        <a:bodyPr/>
        <a:lstStyle/>
        <a:p>
          <a:pPr marL="0" algn="ctr">
            <a:buNone/>
          </a:pPr>
          <a:r>
            <a:rPr lang="nl-BE" sz="1800" dirty="0" err="1">
              <a:latin typeface="Nunito" panose="00000500000000000000" pitchFamily="2" charset="0"/>
            </a:rPr>
            <a:t>Physical</a:t>
          </a:r>
          <a:r>
            <a:rPr lang="nl-BE" sz="1800" dirty="0">
              <a:latin typeface="Nunito" panose="00000500000000000000" pitchFamily="2" charset="0"/>
            </a:rPr>
            <a:t> access </a:t>
          </a:r>
          <a:r>
            <a:rPr lang="nl-BE" sz="1800" dirty="0" err="1">
              <a:latin typeface="Nunito" panose="00000500000000000000" pitchFamily="2" charset="0"/>
            </a:rPr>
            <a:t>to</a:t>
          </a:r>
          <a:r>
            <a:rPr lang="nl-BE" sz="1800" dirty="0">
              <a:latin typeface="Nunito" panose="00000500000000000000" pitchFamily="2" charset="0"/>
            </a:rPr>
            <a:t> </a:t>
          </a:r>
          <a:r>
            <a:rPr lang="nl-BE" sz="1800" dirty="0" err="1">
              <a:latin typeface="Nunito" panose="00000500000000000000" pitchFamily="2" charset="0"/>
            </a:rPr>
            <a:t>payment</a:t>
          </a:r>
          <a:r>
            <a:rPr lang="nl-BE" sz="1800" dirty="0">
              <a:latin typeface="Nunito" panose="00000500000000000000" pitchFamily="2" charset="0"/>
            </a:rPr>
            <a:t> files </a:t>
          </a:r>
          <a:r>
            <a:rPr lang="nl-BE" sz="1800" dirty="0" err="1">
              <a:latin typeface="Nunito" panose="00000500000000000000" pitchFamily="2" charset="0"/>
            </a:rPr>
            <a:t>opens</a:t>
          </a:r>
          <a:r>
            <a:rPr lang="nl-BE" sz="1800" dirty="0">
              <a:latin typeface="Nunito" panose="00000500000000000000" pitchFamily="2" charset="0"/>
            </a:rPr>
            <a:t> </a:t>
          </a:r>
          <a:r>
            <a:rPr lang="nl-BE" sz="1800" dirty="0" err="1">
              <a:latin typeface="Nunito" panose="00000500000000000000" pitchFamily="2" charset="0"/>
            </a:rPr>
            <a:t>the</a:t>
          </a:r>
          <a:r>
            <a:rPr lang="nl-BE" sz="1800" dirty="0">
              <a:latin typeface="Nunito" panose="00000500000000000000" pitchFamily="2" charset="0"/>
            </a:rPr>
            <a:t> way </a:t>
          </a:r>
          <a:r>
            <a:rPr lang="nl-BE" sz="1800" dirty="0" err="1">
              <a:latin typeface="Nunito" panose="00000500000000000000" pitchFamily="2" charset="0"/>
            </a:rPr>
            <a:t>for</a:t>
          </a:r>
          <a:r>
            <a:rPr lang="nl-BE" sz="1800" dirty="0">
              <a:latin typeface="Nunito" panose="00000500000000000000" pitchFamily="2" charset="0"/>
            </a:rPr>
            <a:t> </a:t>
          </a:r>
          <a:r>
            <a:rPr lang="nl-BE" sz="1800" dirty="0" err="1">
              <a:latin typeface="Nunito" panose="00000500000000000000" pitchFamily="2" charset="0"/>
            </a:rPr>
            <a:t>fraud</a:t>
          </a:r>
          <a:endParaRPr lang="nl-BE" sz="1800" dirty="0">
            <a:latin typeface="Nunito" panose="00000500000000000000" pitchFamily="2" charset="0"/>
          </a:endParaRPr>
        </a:p>
      </dgm:t>
    </dgm:pt>
    <dgm:pt modelId="{3DE075BD-6358-4D4B-88DB-78836E1CF23B}" type="parTrans" cxnId="{C9102A7B-5025-4A09-BD00-DC07AA86A84C}">
      <dgm:prSet/>
      <dgm:spPr/>
      <dgm:t>
        <a:bodyPr/>
        <a:lstStyle/>
        <a:p>
          <a:endParaRPr lang="nl-BE"/>
        </a:p>
      </dgm:t>
    </dgm:pt>
    <dgm:pt modelId="{57490587-6803-4E78-A304-DA4A0402D37C}" type="sibTrans" cxnId="{C9102A7B-5025-4A09-BD00-DC07AA86A84C}">
      <dgm:prSet/>
      <dgm:spPr/>
      <dgm:t>
        <a:bodyPr/>
        <a:lstStyle/>
        <a:p>
          <a:endParaRPr lang="nl-BE"/>
        </a:p>
      </dgm:t>
    </dgm:pt>
    <dgm:pt modelId="{0BC8A461-63DD-474D-B0C4-A0DADED21A72}" type="pres">
      <dgm:prSet presAssocID="{645F5081-E889-4AE1-8273-5AC71E82B310}" presName="diagram" presStyleCnt="0">
        <dgm:presLayoutVars>
          <dgm:dir/>
          <dgm:animLvl val="lvl"/>
          <dgm:resizeHandles val="exact"/>
        </dgm:presLayoutVars>
      </dgm:prSet>
      <dgm:spPr/>
    </dgm:pt>
    <dgm:pt modelId="{6DC9FB95-ACC6-4B95-872C-4BCB4579BC75}" type="pres">
      <dgm:prSet presAssocID="{F6F4F023-76EB-4F85-B3E5-29DDFDE28310}" presName="compNode" presStyleCnt="0"/>
      <dgm:spPr/>
    </dgm:pt>
    <dgm:pt modelId="{5B6DDC32-4E5B-4220-B773-2F69011497B4}" type="pres">
      <dgm:prSet presAssocID="{F6F4F023-76EB-4F85-B3E5-29DDFDE28310}" presName="childRect" presStyleLbl="bgAcc1" presStyleIdx="0" presStyleCnt="3">
        <dgm:presLayoutVars>
          <dgm:bulletEnabled val="1"/>
        </dgm:presLayoutVars>
      </dgm:prSet>
      <dgm:spPr/>
    </dgm:pt>
    <dgm:pt modelId="{55DDFDBB-1C9F-4777-BB09-D30CBF41127A}" type="pres">
      <dgm:prSet presAssocID="{F6F4F023-76EB-4F85-B3E5-29DDFDE28310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EBBE20F1-1706-4D2B-93F3-21EB7161575B}" type="pres">
      <dgm:prSet presAssocID="{F6F4F023-76EB-4F85-B3E5-29DDFDE28310}" presName="parentRect" presStyleLbl="alignNode1" presStyleIdx="0" presStyleCnt="3"/>
      <dgm:spPr/>
    </dgm:pt>
    <dgm:pt modelId="{EE029CCB-48E7-47CE-A0AC-0A5398B1EF59}" type="pres">
      <dgm:prSet presAssocID="{F6F4F023-76EB-4F85-B3E5-29DDFDE28310}" presName="adorn" presStyleLbl="fgAccFollow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ber"/>
        </a:ext>
      </dgm:extLst>
    </dgm:pt>
    <dgm:pt modelId="{9499E058-3E29-4EC1-85A6-5F8776E121B5}" type="pres">
      <dgm:prSet presAssocID="{56116C30-50DB-464C-AA9A-BE3782E4541E}" presName="sibTrans" presStyleLbl="sibTrans2D1" presStyleIdx="0" presStyleCnt="0"/>
      <dgm:spPr/>
    </dgm:pt>
    <dgm:pt modelId="{E71C94F9-5162-4BF8-A915-C3C48187DB2E}" type="pres">
      <dgm:prSet presAssocID="{26A72536-0C44-43E6-9CFC-6AD57EBABBB9}" presName="compNode" presStyleCnt="0"/>
      <dgm:spPr/>
    </dgm:pt>
    <dgm:pt modelId="{80AAB13F-366C-403F-AEBA-554AE7696AA5}" type="pres">
      <dgm:prSet presAssocID="{26A72536-0C44-43E6-9CFC-6AD57EBABBB9}" presName="childRect" presStyleLbl="bgAcc1" presStyleIdx="1" presStyleCnt="3">
        <dgm:presLayoutVars>
          <dgm:bulletEnabled val="1"/>
        </dgm:presLayoutVars>
      </dgm:prSet>
      <dgm:spPr/>
    </dgm:pt>
    <dgm:pt modelId="{8BF3183B-626C-44F2-9513-06729DAC352F}" type="pres">
      <dgm:prSet presAssocID="{26A72536-0C44-43E6-9CFC-6AD57EBABBB9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1199136A-ABF6-4CCB-B3F6-6B329E12EFFF}" type="pres">
      <dgm:prSet presAssocID="{26A72536-0C44-43E6-9CFC-6AD57EBABBB9}" presName="parentRect" presStyleLbl="alignNode1" presStyleIdx="1" presStyleCnt="3"/>
      <dgm:spPr/>
    </dgm:pt>
    <dgm:pt modelId="{A1871A51-D428-4203-952E-6543EFC87BEF}" type="pres">
      <dgm:prSet presAssocID="{26A72536-0C44-43E6-9CFC-6AD57EBABBB9}" presName="adorn" presStyleLbl="fgAccFollow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ne arrow Rotate right"/>
        </a:ext>
      </dgm:extLst>
    </dgm:pt>
    <dgm:pt modelId="{88FAD009-F5FF-4D12-B21D-EB230081304C}" type="pres">
      <dgm:prSet presAssocID="{F69988C7-821F-4544-9E20-BBB239247DFA}" presName="sibTrans" presStyleLbl="sibTrans2D1" presStyleIdx="0" presStyleCnt="0"/>
      <dgm:spPr/>
    </dgm:pt>
    <dgm:pt modelId="{6745EC78-A16B-4A2F-8473-7B9A11E93940}" type="pres">
      <dgm:prSet presAssocID="{2DE6F8D3-A82E-468A-A9F7-6BD8E9EE4FEA}" presName="compNode" presStyleCnt="0"/>
      <dgm:spPr/>
    </dgm:pt>
    <dgm:pt modelId="{3F9D96CC-A1C1-4B69-82B5-9E49242F279A}" type="pres">
      <dgm:prSet presAssocID="{2DE6F8D3-A82E-468A-A9F7-6BD8E9EE4FEA}" presName="childRect" presStyleLbl="bgAcc1" presStyleIdx="2" presStyleCnt="3">
        <dgm:presLayoutVars>
          <dgm:bulletEnabled val="1"/>
        </dgm:presLayoutVars>
      </dgm:prSet>
      <dgm:spPr/>
    </dgm:pt>
    <dgm:pt modelId="{C6727906-A29C-4450-9B56-D54E394DE2E5}" type="pres">
      <dgm:prSet presAssocID="{2DE6F8D3-A82E-468A-A9F7-6BD8E9EE4FEA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413389C9-B88B-4959-AE64-8A102941B494}" type="pres">
      <dgm:prSet presAssocID="{2DE6F8D3-A82E-468A-A9F7-6BD8E9EE4FEA}" presName="parentRect" presStyleLbl="alignNode1" presStyleIdx="2" presStyleCnt="3"/>
      <dgm:spPr/>
    </dgm:pt>
    <dgm:pt modelId="{C63965A2-3A52-4F53-B515-B73458620549}" type="pres">
      <dgm:prSet presAssocID="{2DE6F8D3-A82E-468A-A9F7-6BD8E9EE4FEA}" presName="adorn" presStyleLbl="fgAccFollow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rrow circle"/>
        </a:ext>
      </dgm:extLst>
    </dgm:pt>
  </dgm:ptLst>
  <dgm:cxnLst>
    <dgm:cxn modelId="{A39BAB06-8AB7-4B7E-820E-CDF007D5BA77}" srcId="{2DE6F8D3-A82E-468A-A9F7-6BD8E9EE4FEA}" destId="{221E3EA0-21CB-4D57-826A-027DFF951A54}" srcOrd="0" destOrd="0" parTransId="{16B8AA9E-0997-4E30-8331-04792F35F2FB}" sibTransId="{E780FD3F-056A-47E9-A05C-17D90C0A8BBB}"/>
    <dgm:cxn modelId="{2C394B08-1FDE-4F20-87E2-D02944DD6549}" type="presOf" srcId="{26A72536-0C44-43E6-9CFC-6AD57EBABBB9}" destId="{8BF3183B-626C-44F2-9513-06729DAC352F}" srcOrd="0" destOrd="0" presId="urn:microsoft.com/office/officeart/2005/8/layout/bList2"/>
    <dgm:cxn modelId="{A61B962A-A459-4BA7-8A10-642500E93B55}" srcId="{645F5081-E889-4AE1-8273-5AC71E82B310}" destId="{F6F4F023-76EB-4F85-B3E5-29DDFDE28310}" srcOrd="0" destOrd="0" parTransId="{B075B878-40AE-46EF-9F17-8F33760CBC20}" sibTransId="{56116C30-50DB-464C-AA9A-BE3782E4541E}"/>
    <dgm:cxn modelId="{C8F91230-F142-4B3D-A8DD-72A57727069E}" type="presOf" srcId="{F6F4F023-76EB-4F85-B3E5-29DDFDE28310}" destId="{55DDFDBB-1C9F-4777-BB09-D30CBF41127A}" srcOrd="0" destOrd="0" presId="urn:microsoft.com/office/officeart/2005/8/layout/bList2"/>
    <dgm:cxn modelId="{86FC914A-0E1C-4D99-8DEC-9B697A42508C}" type="presOf" srcId="{285BD6D3-5CB0-4445-8FB0-D162213D88A1}" destId="{80AAB13F-366C-403F-AEBA-554AE7696AA5}" srcOrd="0" destOrd="0" presId="urn:microsoft.com/office/officeart/2005/8/layout/bList2"/>
    <dgm:cxn modelId="{3143C96A-BF8A-44A6-932F-F25226B53E66}" type="presOf" srcId="{F69988C7-821F-4544-9E20-BBB239247DFA}" destId="{88FAD009-F5FF-4D12-B21D-EB230081304C}" srcOrd="0" destOrd="0" presId="urn:microsoft.com/office/officeart/2005/8/layout/bList2"/>
    <dgm:cxn modelId="{F4AE5972-6130-4909-93DC-F4B80A60F362}" type="presOf" srcId="{645F5081-E889-4AE1-8273-5AC71E82B310}" destId="{0BC8A461-63DD-474D-B0C4-A0DADED21A72}" srcOrd="0" destOrd="0" presId="urn:microsoft.com/office/officeart/2005/8/layout/bList2"/>
    <dgm:cxn modelId="{FAF9D478-C078-4237-9E1E-BEF966096046}" type="presOf" srcId="{56116C30-50DB-464C-AA9A-BE3782E4541E}" destId="{9499E058-3E29-4EC1-85A6-5F8776E121B5}" srcOrd="0" destOrd="0" presId="urn:microsoft.com/office/officeart/2005/8/layout/bList2"/>
    <dgm:cxn modelId="{ECA52279-9A9B-4ECB-A9F9-CEF59F90A025}" type="presOf" srcId="{F6F4F023-76EB-4F85-B3E5-29DDFDE28310}" destId="{EBBE20F1-1706-4D2B-93F3-21EB7161575B}" srcOrd="1" destOrd="0" presId="urn:microsoft.com/office/officeart/2005/8/layout/bList2"/>
    <dgm:cxn modelId="{C9102A7B-5025-4A09-BD00-DC07AA86A84C}" srcId="{F6F4F023-76EB-4F85-B3E5-29DDFDE28310}" destId="{915FE02A-9815-4CA5-A422-C45908D14509}" srcOrd="0" destOrd="0" parTransId="{3DE075BD-6358-4D4B-88DB-78836E1CF23B}" sibTransId="{57490587-6803-4E78-A304-DA4A0402D37C}"/>
    <dgm:cxn modelId="{AB6CD281-CF2F-4E36-B674-6DFF15B1E03E}" type="presOf" srcId="{46DFCE14-BE18-45FE-96B9-D6AD6FF1A53F}" destId="{5B6DDC32-4E5B-4220-B773-2F69011497B4}" srcOrd="0" destOrd="1" presId="urn:microsoft.com/office/officeart/2005/8/layout/bList2"/>
    <dgm:cxn modelId="{EF092E99-D0A5-443F-A5DD-46B2D96FD320}" type="presOf" srcId="{915FE02A-9815-4CA5-A422-C45908D14509}" destId="{5B6DDC32-4E5B-4220-B773-2F69011497B4}" srcOrd="0" destOrd="0" presId="urn:microsoft.com/office/officeart/2005/8/layout/bList2"/>
    <dgm:cxn modelId="{7045F7A0-6274-4D4A-AF73-12CC11F22203}" type="presOf" srcId="{2DE6F8D3-A82E-468A-A9F7-6BD8E9EE4FEA}" destId="{413389C9-B88B-4959-AE64-8A102941B494}" srcOrd="1" destOrd="0" presId="urn:microsoft.com/office/officeart/2005/8/layout/bList2"/>
    <dgm:cxn modelId="{EAFB4AB7-676A-4B92-948C-EA9D40083DE4}" srcId="{26A72536-0C44-43E6-9CFC-6AD57EBABBB9}" destId="{285BD6D3-5CB0-4445-8FB0-D162213D88A1}" srcOrd="0" destOrd="0" parTransId="{094E0F1F-F6B9-4A7E-ABF2-FF5076DD2431}" sibTransId="{7ADB9050-691B-4139-9479-A82AE50A87DC}"/>
    <dgm:cxn modelId="{EB6EF6BC-0ED9-4FB7-87FA-BD5705FB43DF}" srcId="{645F5081-E889-4AE1-8273-5AC71E82B310}" destId="{26A72536-0C44-43E6-9CFC-6AD57EBABBB9}" srcOrd="1" destOrd="0" parTransId="{4F66833D-012E-477F-AA6E-A371FB3E8B05}" sibTransId="{F69988C7-821F-4544-9E20-BBB239247DFA}"/>
    <dgm:cxn modelId="{AFB406BD-70ED-4003-B7FE-2A8328471641}" srcId="{645F5081-E889-4AE1-8273-5AC71E82B310}" destId="{2DE6F8D3-A82E-468A-A9F7-6BD8E9EE4FEA}" srcOrd="2" destOrd="0" parTransId="{1FB897A5-04C0-4BCE-A5B3-5E458893CA8A}" sibTransId="{B35CE162-225B-4CAB-9101-C0B1C422E053}"/>
    <dgm:cxn modelId="{91F4CBC8-5331-4F1C-9A76-EF690BE93DEF}" type="presOf" srcId="{26A72536-0C44-43E6-9CFC-6AD57EBABBB9}" destId="{1199136A-ABF6-4CCB-B3F6-6B329E12EFFF}" srcOrd="1" destOrd="0" presId="urn:microsoft.com/office/officeart/2005/8/layout/bList2"/>
    <dgm:cxn modelId="{33A0C9CE-E287-42AF-894B-E3279DF9D4AF}" type="presOf" srcId="{2DE6F8D3-A82E-468A-A9F7-6BD8E9EE4FEA}" destId="{C6727906-A29C-4450-9B56-D54E394DE2E5}" srcOrd="0" destOrd="0" presId="urn:microsoft.com/office/officeart/2005/8/layout/bList2"/>
    <dgm:cxn modelId="{EB2E1FED-16F7-4B55-9919-53459D0C8E76}" type="presOf" srcId="{221E3EA0-21CB-4D57-826A-027DFF951A54}" destId="{3F9D96CC-A1C1-4B69-82B5-9E49242F279A}" srcOrd="0" destOrd="0" presId="urn:microsoft.com/office/officeart/2005/8/layout/bList2"/>
    <dgm:cxn modelId="{CE69F8FA-47DD-4678-AB52-B0ACD526DA60}" srcId="{F6F4F023-76EB-4F85-B3E5-29DDFDE28310}" destId="{46DFCE14-BE18-45FE-96B9-D6AD6FF1A53F}" srcOrd="1" destOrd="0" parTransId="{BA33AFC2-4BBE-4D8A-9747-416CD1E860DF}" sibTransId="{258AD6B4-FAF1-474F-922C-850FB02B2B5A}"/>
    <dgm:cxn modelId="{FF544C4A-2D3E-41A1-A042-0186A8CA788B}" type="presParOf" srcId="{0BC8A461-63DD-474D-B0C4-A0DADED21A72}" destId="{6DC9FB95-ACC6-4B95-872C-4BCB4579BC75}" srcOrd="0" destOrd="0" presId="urn:microsoft.com/office/officeart/2005/8/layout/bList2"/>
    <dgm:cxn modelId="{D65A4EAF-32C4-40C8-818F-FF98D2F45A30}" type="presParOf" srcId="{6DC9FB95-ACC6-4B95-872C-4BCB4579BC75}" destId="{5B6DDC32-4E5B-4220-B773-2F69011497B4}" srcOrd="0" destOrd="0" presId="urn:microsoft.com/office/officeart/2005/8/layout/bList2"/>
    <dgm:cxn modelId="{476CC05B-7A08-47C2-8727-ACC7EF7BD844}" type="presParOf" srcId="{6DC9FB95-ACC6-4B95-872C-4BCB4579BC75}" destId="{55DDFDBB-1C9F-4777-BB09-D30CBF41127A}" srcOrd="1" destOrd="0" presId="urn:microsoft.com/office/officeart/2005/8/layout/bList2"/>
    <dgm:cxn modelId="{79289D5E-CC7F-4F5D-8A18-0A33A7953856}" type="presParOf" srcId="{6DC9FB95-ACC6-4B95-872C-4BCB4579BC75}" destId="{EBBE20F1-1706-4D2B-93F3-21EB7161575B}" srcOrd="2" destOrd="0" presId="urn:microsoft.com/office/officeart/2005/8/layout/bList2"/>
    <dgm:cxn modelId="{10C35A0D-FB8E-4DD3-888F-BA8EB72FC303}" type="presParOf" srcId="{6DC9FB95-ACC6-4B95-872C-4BCB4579BC75}" destId="{EE029CCB-48E7-47CE-A0AC-0A5398B1EF59}" srcOrd="3" destOrd="0" presId="urn:microsoft.com/office/officeart/2005/8/layout/bList2"/>
    <dgm:cxn modelId="{FC237624-B076-4695-843B-50DC6BF046CB}" type="presParOf" srcId="{0BC8A461-63DD-474D-B0C4-A0DADED21A72}" destId="{9499E058-3E29-4EC1-85A6-5F8776E121B5}" srcOrd="1" destOrd="0" presId="urn:microsoft.com/office/officeart/2005/8/layout/bList2"/>
    <dgm:cxn modelId="{62C727E8-6FFD-462E-86DF-4ABAAED29F1D}" type="presParOf" srcId="{0BC8A461-63DD-474D-B0C4-A0DADED21A72}" destId="{E71C94F9-5162-4BF8-A915-C3C48187DB2E}" srcOrd="2" destOrd="0" presId="urn:microsoft.com/office/officeart/2005/8/layout/bList2"/>
    <dgm:cxn modelId="{F11CDD5C-FAFF-4587-9315-003B55D56733}" type="presParOf" srcId="{E71C94F9-5162-4BF8-A915-C3C48187DB2E}" destId="{80AAB13F-366C-403F-AEBA-554AE7696AA5}" srcOrd="0" destOrd="0" presId="urn:microsoft.com/office/officeart/2005/8/layout/bList2"/>
    <dgm:cxn modelId="{8E1F4C41-23FF-496C-9E01-D049120651D6}" type="presParOf" srcId="{E71C94F9-5162-4BF8-A915-C3C48187DB2E}" destId="{8BF3183B-626C-44F2-9513-06729DAC352F}" srcOrd="1" destOrd="0" presId="urn:microsoft.com/office/officeart/2005/8/layout/bList2"/>
    <dgm:cxn modelId="{9781A2D0-8895-462C-8D2D-0A46557AE554}" type="presParOf" srcId="{E71C94F9-5162-4BF8-A915-C3C48187DB2E}" destId="{1199136A-ABF6-4CCB-B3F6-6B329E12EFFF}" srcOrd="2" destOrd="0" presId="urn:microsoft.com/office/officeart/2005/8/layout/bList2"/>
    <dgm:cxn modelId="{29BF3108-8031-4148-932E-822AA44DD0A0}" type="presParOf" srcId="{E71C94F9-5162-4BF8-A915-C3C48187DB2E}" destId="{A1871A51-D428-4203-952E-6543EFC87BEF}" srcOrd="3" destOrd="0" presId="urn:microsoft.com/office/officeart/2005/8/layout/bList2"/>
    <dgm:cxn modelId="{4AF00C3F-C77A-411A-BA8B-0ADB89D7FF58}" type="presParOf" srcId="{0BC8A461-63DD-474D-B0C4-A0DADED21A72}" destId="{88FAD009-F5FF-4D12-B21D-EB230081304C}" srcOrd="3" destOrd="0" presId="urn:microsoft.com/office/officeart/2005/8/layout/bList2"/>
    <dgm:cxn modelId="{CE79120B-58CF-46F5-8967-385CDA092E5B}" type="presParOf" srcId="{0BC8A461-63DD-474D-B0C4-A0DADED21A72}" destId="{6745EC78-A16B-4A2F-8473-7B9A11E93940}" srcOrd="4" destOrd="0" presId="urn:microsoft.com/office/officeart/2005/8/layout/bList2"/>
    <dgm:cxn modelId="{45B182CE-ADFC-4783-8703-497B0C464010}" type="presParOf" srcId="{6745EC78-A16B-4A2F-8473-7B9A11E93940}" destId="{3F9D96CC-A1C1-4B69-82B5-9E49242F279A}" srcOrd="0" destOrd="0" presId="urn:microsoft.com/office/officeart/2005/8/layout/bList2"/>
    <dgm:cxn modelId="{F6145C33-B44B-4161-9D89-09E2FC6432C5}" type="presParOf" srcId="{6745EC78-A16B-4A2F-8473-7B9A11E93940}" destId="{C6727906-A29C-4450-9B56-D54E394DE2E5}" srcOrd="1" destOrd="0" presId="urn:microsoft.com/office/officeart/2005/8/layout/bList2"/>
    <dgm:cxn modelId="{A5463196-229B-42A7-9F30-05859476D7F0}" type="presParOf" srcId="{6745EC78-A16B-4A2F-8473-7B9A11E93940}" destId="{413389C9-B88B-4959-AE64-8A102941B494}" srcOrd="2" destOrd="0" presId="urn:microsoft.com/office/officeart/2005/8/layout/bList2"/>
    <dgm:cxn modelId="{F88B72F4-558F-4FB2-9276-E4C69207B85A}" type="presParOf" srcId="{6745EC78-A16B-4A2F-8473-7B9A11E93940}" destId="{C63965A2-3A52-4F53-B515-B73458620549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6DDC32-4E5B-4220-B773-2F69011497B4}">
      <dsp:nvSpPr>
        <dsp:cNvPr id="0" name=""/>
        <dsp:cNvSpPr/>
      </dsp:nvSpPr>
      <dsp:spPr>
        <a:xfrm>
          <a:off x="5493" y="1229035"/>
          <a:ext cx="2372728" cy="1771191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68580" rIns="22860" bIns="22860" numCol="1" spcCol="1270" anchor="t" anchorCtr="0">
          <a:noAutofit/>
        </a:bodyPr>
        <a:lstStyle/>
        <a:p>
          <a:pPr marL="0" lvl="1" indent="-171450" algn="ctr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nl-BE" sz="1800" kern="1200" dirty="0" err="1">
              <a:latin typeface="Nunito" panose="00000500000000000000" pitchFamily="2" charset="0"/>
            </a:rPr>
            <a:t>Physical</a:t>
          </a:r>
          <a:r>
            <a:rPr lang="nl-BE" sz="1800" kern="1200" dirty="0">
              <a:latin typeface="Nunito" panose="00000500000000000000" pitchFamily="2" charset="0"/>
            </a:rPr>
            <a:t> access </a:t>
          </a:r>
          <a:r>
            <a:rPr lang="nl-BE" sz="1800" kern="1200" dirty="0" err="1">
              <a:latin typeface="Nunito" panose="00000500000000000000" pitchFamily="2" charset="0"/>
            </a:rPr>
            <a:t>to</a:t>
          </a:r>
          <a:r>
            <a:rPr lang="nl-BE" sz="1800" kern="1200" dirty="0">
              <a:latin typeface="Nunito" panose="00000500000000000000" pitchFamily="2" charset="0"/>
            </a:rPr>
            <a:t> </a:t>
          </a:r>
          <a:r>
            <a:rPr lang="nl-BE" sz="1800" kern="1200" dirty="0" err="1">
              <a:latin typeface="Nunito" panose="00000500000000000000" pitchFamily="2" charset="0"/>
            </a:rPr>
            <a:t>payment</a:t>
          </a:r>
          <a:r>
            <a:rPr lang="nl-BE" sz="1800" kern="1200" dirty="0">
              <a:latin typeface="Nunito" panose="00000500000000000000" pitchFamily="2" charset="0"/>
            </a:rPr>
            <a:t> files </a:t>
          </a:r>
          <a:r>
            <a:rPr lang="nl-BE" sz="1800" kern="1200" dirty="0" err="1">
              <a:latin typeface="Nunito" panose="00000500000000000000" pitchFamily="2" charset="0"/>
            </a:rPr>
            <a:t>opens</a:t>
          </a:r>
          <a:r>
            <a:rPr lang="nl-BE" sz="1800" kern="1200" dirty="0">
              <a:latin typeface="Nunito" panose="00000500000000000000" pitchFamily="2" charset="0"/>
            </a:rPr>
            <a:t> </a:t>
          </a:r>
          <a:r>
            <a:rPr lang="nl-BE" sz="1800" kern="1200" dirty="0" err="1">
              <a:latin typeface="Nunito" panose="00000500000000000000" pitchFamily="2" charset="0"/>
            </a:rPr>
            <a:t>the</a:t>
          </a:r>
          <a:r>
            <a:rPr lang="nl-BE" sz="1800" kern="1200" dirty="0">
              <a:latin typeface="Nunito" panose="00000500000000000000" pitchFamily="2" charset="0"/>
            </a:rPr>
            <a:t> way </a:t>
          </a:r>
          <a:r>
            <a:rPr lang="nl-BE" sz="1800" kern="1200" dirty="0" err="1">
              <a:latin typeface="Nunito" panose="00000500000000000000" pitchFamily="2" charset="0"/>
            </a:rPr>
            <a:t>for</a:t>
          </a:r>
          <a:r>
            <a:rPr lang="nl-BE" sz="1800" kern="1200" dirty="0">
              <a:latin typeface="Nunito" panose="00000500000000000000" pitchFamily="2" charset="0"/>
            </a:rPr>
            <a:t> </a:t>
          </a:r>
          <a:r>
            <a:rPr lang="nl-BE" sz="1800" kern="1200" dirty="0" err="1">
              <a:latin typeface="Nunito" panose="00000500000000000000" pitchFamily="2" charset="0"/>
            </a:rPr>
            <a:t>fraud</a:t>
          </a:r>
          <a:endParaRPr lang="nl-BE" sz="1800" kern="1200" dirty="0">
            <a:latin typeface="Nunito" panose="00000500000000000000" pitchFamily="2" charset="0"/>
          </a:endParaRPr>
        </a:p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nl-BE" sz="4800" kern="1200" dirty="0"/>
        </a:p>
      </dsp:txBody>
      <dsp:txXfrm>
        <a:off x="46994" y="1270536"/>
        <a:ext cx="2289726" cy="1729690"/>
      </dsp:txXfrm>
    </dsp:sp>
    <dsp:sp modelId="{EBBE20F1-1706-4D2B-93F3-21EB7161575B}">
      <dsp:nvSpPr>
        <dsp:cNvPr id="0" name=""/>
        <dsp:cNvSpPr/>
      </dsp:nvSpPr>
      <dsp:spPr>
        <a:xfrm>
          <a:off x="5493" y="3000227"/>
          <a:ext cx="2372728" cy="7616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0" rIns="29210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2300" kern="1200" dirty="0">
              <a:latin typeface="Nunito" panose="00000500000000000000" pitchFamily="2" charset="0"/>
            </a:rPr>
            <a:t>Compliance</a:t>
          </a:r>
        </a:p>
      </dsp:txBody>
      <dsp:txXfrm>
        <a:off x="5493" y="3000227"/>
        <a:ext cx="1670935" cy="761612"/>
      </dsp:txXfrm>
    </dsp:sp>
    <dsp:sp modelId="{EE029CCB-48E7-47CE-A0AC-0A5398B1EF59}">
      <dsp:nvSpPr>
        <dsp:cNvPr id="0" name=""/>
        <dsp:cNvSpPr/>
      </dsp:nvSpPr>
      <dsp:spPr>
        <a:xfrm>
          <a:off x="1743549" y="3121202"/>
          <a:ext cx="830454" cy="83045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AAB13F-366C-403F-AEBA-554AE7696AA5}">
      <dsp:nvSpPr>
        <dsp:cNvPr id="0" name=""/>
        <dsp:cNvSpPr/>
      </dsp:nvSpPr>
      <dsp:spPr>
        <a:xfrm>
          <a:off x="2779744" y="1229035"/>
          <a:ext cx="2372728" cy="1771191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68580" rIns="22860" bIns="22860" numCol="1" spcCol="1270" anchor="t" anchorCtr="0">
          <a:noAutofit/>
        </a:bodyPr>
        <a:lstStyle/>
        <a:p>
          <a:pPr marL="0" lvl="1" indent="-171450" algn="ctr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800" b="0" i="0" u="none" kern="1200" dirty="0">
              <a:latin typeface="Nunito" panose="00000500000000000000" pitchFamily="2" charset="0"/>
            </a:rPr>
            <a:t>The possibility of forgetting or doubly uploading files</a:t>
          </a:r>
          <a:endParaRPr lang="nl-BE" sz="1800" kern="1200" dirty="0">
            <a:latin typeface="Nunito" panose="00000500000000000000" pitchFamily="2" charset="0"/>
          </a:endParaRPr>
        </a:p>
      </dsp:txBody>
      <dsp:txXfrm>
        <a:off x="2821245" y="1270536"/>
        <a:ext cx="2289726" cy="1729690"/>
      </dsp:txXfrm>
    </dsp:sp>
    <dsp:sp modelId="{1199136A-ABF6-4CCB-B3F6-6B329E12EFFF}">
      <dsp:nvSpPr>
        <dsp:cNvPr id="0" name=""/>
        <dsp:cNvSpPr/>
      </dsp:nvSpPr>
      <dsp:spPr>
        <a:xfrm>
          <a:off x="2779744" y="3000227"/>
          <a:ext cx="2372728" cy="7616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0" rIns="29210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2300" kern="1200" dirty="0" err="1">
              <a:latin typeface="Nunito" panose="00000500000000000000" pitchFamily="2" charset="0"/>
            </a:rPr>
            <a:t>Errors</a:t>
          </a:r>
          <a:endParaRPr lang="nl-BE" sz="2300" kern="1200" dirty="0">
            <a:latin typeface="Nunito" panose="00000500000000000000" pitchFamily="2" charset="0"/>
          </a:endParaRPr>
        </a:p>
      </dsp:txBody>
      <dsp:txXfrm>
        <a:off x="2779744" y="3000227"/>
        <a:ext cx="1670935" cy="761612"/>
      </dsp:txXfrm>
    </dsp:sp>
    <dsp:sp modelId="{A1871A51-D428-4203-952E-6543EFC87BEF}">
      <dsp:nvSpPr>
        <dsp:cNvPr id="0" name=""/>
        <dsp:cNvSpPr/>
      </dsp:nvSpPr>
      <dsp:spPr>
        <a:xfrm>
          <a:off x="4517800" y="3121202"/>
          <a:ext cx="830454" cy="830454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9D96CC-A1C1-4B69-82B5-9E49242F279A}">
      <dsp:nvSpPr>
        <dsp:cNvPr id="0" name=""/>
        <dsp:cNvSpPr/>
      </dsp:nvSpPr>
      <dsp:spPr>
        <a:xfrm>
          <a:off x="5553995" y="1229035"/>
          <a:ext cx="2372728" cy="1771191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68580" rIns="22860" bIns="22860" numCol="1" spcCol="1270" anchor="t" anchorCtr="0">
          <a:noAutofit/>
        </a:bodyPr>
        <a:lstStyle/>
        <a:p>
          <a:pPr marL="0" lvl="1" indent="-171450" algn="ctr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800" b="0" i="0" u="none" kern="1200" dirty="0">
              <a:latin typeface="Nunito" panose="00000500000000000000" pitchFamily="2" charset="0"/>
            </a:rPr>
            <a:t>What if employees are away on holiday or sick? Is continuity ensured?</a:t>
          </a:r>
          <a:endParaRPr lang="nl-BE" sz="1800" kern="1200" dirty="0">
            <a:latin typeface="Nunito" panose="00000500000000000000" pitchFamily="2" charset="0"/>
          </a:endParaRPr>
        </a:p>
      </dsp:txBody>
      <dsp:txXfrm>
        <a:off x="5595496" y="1270536"/>
        <a:ext cx="2289726" cy="1729690"/>
      </dsp:txXfrm>
    </dsp:sp>
    <dsp:sp modelId="{413389C9-B88B-4959-AE64-8A102941B494}">
      <dsp:nvSpPr>
        <dsp:cNvPr id="0" name=""/>
        <dsp:cNvSpPr/>
      </dsp:nvSpPr>
      <dsp:spPr>
        <a:xfrm>
          <a:off x="5553995" y="3000227"/>
          <a:ext cx="2372728" cy="7616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0" rIns="29210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2300" kern="1200" dirty="0" err="1">
              <a:latin typeface="Nunito" panose="00000500000000000000" pitchFamily="2" charset="0"/>
            </a:rPr>
            <a:t>Continuity</a:t>
          </a:r>
          <a:endParaRPr lang="nl-BE" sz="2300" kern="1200" dirty="0">
            <a:latin typeface="Nunito" panose="00000500000000000000" pitchFamily="2" charset="0"/>
          </a:endParaRPr>
        </a:p>
      </dsp:txBody>
      <dsp:txXfrm>
        <a:off x="5553995" y="3000227"/>
        <a:ext cx="1670935" cy="761612"/>
      </dsp:txXfrm>
    </dsp:sp>
    <dsp:sp modelId="{C63965A2-3A52-4F53-B515-B73458620549}">
      <dsp:nvSpPr>
        <dsp:cNvPr id="0" name=""/>
        <dsp:cNvSpPr/>
      </dsp:nvSpPr>
      <dsp:spPr>
        <a:xfrm>
          <a:off x="7292051" y="3121202"/>
          <a:ext cx="830454" cy="830454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A8851B-2267-47BD-A8D2-599B49CF9C22}" type="datetimeFigureOut">
              <a:rPr lang="nl-NL" smtClean="0"/>
              <a:t>26-11-2019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68B99E-D29B-4EA8-AF32-458122FFBCD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265758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FDDE54-CE33-4BFE-A6B4-E81C3788E11D}" type="datetimeFigureOut">
              <a:rPr lang="en-US" smtClean="0"/>
              <a:t>11/26/2019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831591-561E-4059-85DF-CE7A06103A4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424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B241382-8B21-4C7F-8A3A-FCDCEF91E382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470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6CEBA-87D9-4668-ADDB-ADABD8CF91EC}" type="slidenum">
              <a:rPr lang="nl-NL" smtClean="0"/>
              <a:t>2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635697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176B5C-79F0-49B0-8C7C-A66BB64878B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98771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827FF35-26A7-492D-BBC1-E828C0CC691D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80000"/>
                </a:lnSpc>
                <a:spcBef>
                  <a:spcPct val="3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11087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176B5C-79F0-49B0-8C7C-A66BB64878BF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7048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359195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767651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922056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176B5C-79F0-49B0-8C7C-A66BB64878B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37825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173249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baseline="0" dirty="0"/>
          </a:p>
          <a:p>
            <a:endParaRPr lang="nl-BE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176B5C-79F0-49B0-8C7C-A66BB64878B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64680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531075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907517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95079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956170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087087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176B5C-79F0-49B0-8C7C-A66BB64878B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36733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231202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615687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831591-561E-4059-85DF-CE7A06103A46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117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8.xml"/></Relationships>
</file>

<file path=ppt/slideLayouts/_rels/slideLayout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8.xml"/></Relationships>
</file>

<file path=ppt/slideLayouts/_rels/slideLayout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8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8.xml"/><Relationship Id="rId4" Type="http://schemas.openxmlformats.org/officeDocument/2006/relationships/image" Target="../media/image2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AFAS_Intro of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0" y="2492896"/>
            <a:ext cx="12192000" cy="936104"/>
          </a:xfrm>
        </p:spPr>
        <p:txBody>
          <a:bodyPr/>
          <a:lstStyle>
            <a:lvl1pPr algn="ctr">
              <a:defRPr/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0" y="3429000"/>
            <a:ext cx="12192000" cy="144016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HelveticaNeue LT 35 Thin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928244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FAS_Titel en bullet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itel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effectLst>
            <a:outerShdw blurRad="12700" dist="12700" dir="3000000" algn="ctr" rotWithShape="0">
              <a:schemeClr val="tx2">
                <a:lumMod val="75000"/>
                <a:alpha val="70000"/>
              </a:scheme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9" name="Tijdelijke aanduiding voor tekst 8"/>
          <p:cNvSpPr>
            <a:spLocks noGrp="1"/>
          </p:cNvSpPr>
          <p:nvPr>
            <p:ph type="body" sz="quarter" idx="10"/>
          </p:nvPr>
        </p:nvSpPr>
        <p:spPr>
          <a:xfrm>
            <a:off x="624418" y="1484313"/>
            <a:ext cx="10943167" cy="5040312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2807237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FAS_Dem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itel 1"/>
          <p:cNvSpPr>
            <a:spLocks noGrp="1"/>
          </p:cNvSpPr>
          <p:nvPr>
            <p:ph type="title"/>
          </p:nvPr>
        </p:nvSpPr>
        <p:spPr>
          <a:xfrm>
            <a:off x="-30461" y="2924944"/>
            <a:ext cx="12222460" cy="1143000"/>
          </a:xfrm>
          <a:prstGeom prst="rect">
            <a:avLst/>
          </a:prstGeom>
          <a:effectLst>
            <a:outerShdw blurRad="12700" dist="12700" dir="3000000" algn="ctr" rotWithShape="0">
              <a:schemeClr val="tx2">
                <a:lumMod val="75000"/>
                <a:alpha val="70000"/>
              </a:scheme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/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0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FAS_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9713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FAS_Echt Lee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0393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FAS_Visitekaartj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831637" y="1916833"/>
            <a:ext cx="6624736" cy="650503"/>
          </a:xfrm>
          <a:effectLst/>
        </p:spPr>
        <p:txBody>
          <a:bodyPr>
            <a:normAutofit/>
          </a:bodyPr>
          <a:lstStyle>
            <a:lvl1pPr algn="l">
              <a:defRPr sz="3200">
                <a:solidFill>
                  <a:srgbClr val="1A60A7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831637" y="2924944"/>
            <a:ext cx="6624736" cy="1944216"/>
          </a:xfrm>
          <a:effectLst/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1A60A7"/>
                </a:solidFill>
                <a:latin typeface="HelveticaNeue LT 35 Thin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94265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FAS_Agen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831637" y="2204864"/>
            <a:ext cx="6624736" cy="3024336"/>
          </a:xfrm>
          <a:effectLst/>
        </p:spPr>
        <p:txBody>
          <a:bodyPr>
            <a:normAutofit/>
          </a:bodyPr>
          <a:lstStyle>
            <a:lvl1pPr algn="l">
              <a:defRPr sz="3200">
                <a:solidFill>
                  <a:srgbClr val="1A60A7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0094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FAS_Pagina_vouw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4592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FAS_Waterscha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4227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AFAS_Wi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4924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AFAS_Zwar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31431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AFAS_Logo'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2204864"/>
            <a:ext cx="1440000" cy="1080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944664"/>
            <a:ext cx="1440000" cy="1080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637" y="1338684"/>
            <a:ext cx="2880000" cy="29196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297" y="2596187"/>
            <a:ext cx="2880000" cy="297354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531" y="4740400"/>
            <a:ext cx="2880000" cy="973187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2875" y="4766296"/>
            <a:ext cx="2865947" cy="888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6279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Alleen titel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25145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69931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oorstelshe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3176" y="-4191"/>
            <a:ext cx="12195175" cy="6866273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6171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  <a:gd name="connsiteX0" fmla="*/ 2046 w 7858609"/>
              <a:gd name="connsiteY0" fmla="*/ 4265 h 6988290"/>
              <a:gd name="connsiteX1" fmla="*/ 7858217 w 7858609"/>
              <a:gd name="connsiteY1" fmla="*/ 0 h 6988290"/>
              <a:gd name="connsiteX2" fmla="*/ 7858609 w 7858609"/>
              <a:gd name="connsiteY2" fmla="*/ 6862265 h 6988290"/>
              <a:gd name="connsiteX3" fmla="*/ 0 w 7858609"/>
              <a:gd name="connsiteY3" fmla="*/ 6988290 h 6988290"/>
              <a:gd name="connsiteX4" fmla="*/ 2046 w 7858609"/>
              <a:gd name="connsiteY4" fmla="*/ 4265 h 6988290"/>
              <a:gd name="connsiteX0" fmla="*/ 2046 w 7858309"/>
              <a:gd name="connsiteY0" fmla="*/ 4265 h 6988290"/>
              <a:gd name="connsiteX1" fmla="*/ 7858217 w 7858309"/>
              <a:gd name="connsiteY1" fmla="*/ 0 h 6988290"/>
              <a:gd name="connsiteX2" fmla="*/ 7856563 w 7858309"/>
              <a:gd name="connsiteY2" fmla="*/ 6978597 h 6988290"/>
              <a:gd name="connsiteX3" fmla="*/ 0 w 7858309"/>
              <a:gd name="connsiteY3" fmla="*/ 6988290 h 6988290"/>
              <a:gd name="connsiteX4" fmla="*/ 2046 w 7858309"/>
              <a:gd name="connsiteY4" fmla="*/ 4265 h 6988290"/>
              <a:gd name="connsiteX0" fmla="*/ 2046 w 7858609"/>
              <a:gd name="connsiteY0" fmla="*/ 4265 h 6988290"/>
              <a:gd name="connsiteX1" fmla="*/ 7858217 w 7858609"/>
              <a:gd name="connsiteY1" fmla="*/ 0 h 6988290"/>
              <a:gd name="connsiteX2" fmla="*/ 7858609 w 7858609"/>
              <a:gd name="connsiteY2" fmla="*/ 6975365 h 6988290"/>
              <a:gd name="connsiteX3" fmla="*/ 0 w 7858609"/>
              <a:gd name="connsiteY3" fmla="*/ 6988290 h 6988290"/>
              <a:gd name="connsiteX4" fmla="*/ 2046 w 7858609"/>
              <a:gd name="connsiteY4" fmla="*/ 4265 h 6988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8609" h="6988290">
                <a:moveTo>
                  <a:pt x="2046" y="4265"/>
                </a:moveTo>
                <a:lnTo>
                  <a:pt x="7858217" y="0"/>
                </a:lnTo>
                <a:cubicBezTo>
                  <a:pt x="7858859" y="2281767"/>
                  <a:pt x="7857967" y="4693598"/>
                  <a:pt x="7858609" y="6975365"/>
                </a:cubicBezTo>
                <a:lnTo>
                  <a:pt x="0" y="6988290"/>
                </a:lnTo>
                <a:lnTo>
                  <a:pt x="2046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Klik</a:t>
            </a:r>
            <a:r>
              <a:rPr lang="en-US" dirty="0"/>
              <a:t> op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om </a:t>
            </a:r>
            <a:r>
              <a:rPr lang="en-US" dirty="0" err="1"/>
              <a:t>jouw</a:t>
            </a:r>
            <a:r>
              <a:rPr lang="en-US" dirty="0"/>
              <a:t> </a:t>
            </a:r>
            <a:r>
              <a:rPr lang="en-US" dirty="0" err="1"/>
              <a:t>profielfoto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voegen</a:t>
            </a:r>
            <a:r>
              <a:rPr lang="en-US" dirty="0"/>
              <a:t> (</a:t>
            </a:r>
            <a:r>
              <a:rPr lang="en-US" dirty="0" err="1"/>
              <a:t>geschikt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de </a:t>
            </a:r>
            <a:r>
              <a:rPr lang="en-US" dirty="0" err="1"/>
              <a:t>nieuwe</a:t>
            </a:r>
            <a:r>
              <a:rPr lang="en-US" dirty="0"/>
              <a:t> </a:t>
            </a:r>
            <a:r>
              <a:rPr lang="en-US" dirty="0" err="1"/>
              <a:t>profielfoto</a:t>
            </a:r>
            <a:r>
              <a:rPr lang="en-US" dirty="0"/>
              <a:t>)</a:t>
            </a:r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F40E9720-839B-4C92-9DF6-1680650D975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71474" y="1800225"/>
            <a:ext cx="5747386" cy="739257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ctr">
              <a:buNone/>
              <a:defRPr sz="5400" b="0" baseline="0">
                <a:solidFill>
                  <a:srgbClr val="005FAA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Voornaam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371473" y="3392922"/>
            <a:ext cx="5747388" cy="1166326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ctr">
              <a:buNone/>
              <a:defRPr sz="2400" b="0" baseline="0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Jouw functie of iets over jezelf</a:t>
            </a:r>
          </a:p>
        </p:txBody>
      </p:sp>
      <p:sp>
        <p:nvSpPr>
          <p:cNvPr id="8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Onderkant</a:t>
            </a:r>
          </a:p>
        </p:txBody>
      </p:sp>
      <p:sp>
        <p:nvSpPr>
          <p:cNvPr id="9" name="Tijdelijke aanduiding voor tekst 5">
            <a:extLst>
              <a:ext uri="{FF2B5EF4-FFF2-40B4-BE49-F238E27FC236}">
                <a16:creationId xmlns:a16="http://schemas.microsoft.com/office/drawing/2014/main" id="{E628780C-AE76-4259-9A77-FDC011CA55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71474" y="2526987"/>
            <a:ext cx="5747386" cy="739257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ctr">
              <a:buNone/>
              <a:defRPr sz="4400" b="0" baseline="0">
                <a:solidFill>
                  <a:srgbClr val="005FAA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Achternaam</a:t>
            </a:r>
          </a:p>
        </p:txBody>
      </p:sp>
    </p:spTree>
    <p:extLst>
      <p:ext uri="{BB962C8B-B14F-4D97-AF65-F5344CB8AC3E}">
        <p14:creationId xmlns:p14="http://schemas.microsoft.com/office/powerpoint/2010/main" val="3028599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oorstelsheet - 4 na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icture Placeholder 2"/>
          <p:cNvSpPr>
            <a:spLocks noGrp="1"/>
          </p:cNvSpPr>
          <p:nvPr>
            <p:ph type="pic" sz="quarter" idx="31" hasCustomPrompt="1"/>
          </p:nvPr>
        </p:nvSpPr>
        <p:spPr>
          <a:xfrm>
            <a:off x="2957893" y="417064"/>
            <a:ext cx="2535969" cy="2535969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6171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62265">
                <a:moveTo>
                  <a:pt x="0" y="4265"/>
                </a:moveTo>
                <a:lnTo>
                  <a:pt x="7856171" y="0"/>
                </a:lnTo>
                <a:cubicBezTo>
                  <a:pt x="7856813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Klik</a:t>
            </a:r>
            <a:r>
              <a:rPr lang="en-US" dirty="0"/>
              <a:t> op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om </a:t>
            </a:r>
            <a:r>
              <a:rPr lang="en-US" dirty="0" err="1"/>
              <a:t>jouw</a:t>
            </a:r>
            <a:r>
              <a:rPr lang="en-US" dirty="0"/>
              <a:t> </a:t>
            </a:r>
            <a:r>
              <a:rPr lang="en-US" dirty="0" err="1"/>
              <a:t>profielfoto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voegen</a:t>
            </a:r>
            <a:endParaRPr lang="en-US" dirty="0"/>
          </a:p>
        </p:txBody>
      </p:sp>
      <p:sp>
        <p:nvSpPr>
          <p:cNvPr id="38" name="Tijdelijke aanduiding voor tekst 5"/>
          <p:cNvSpPr>
            <a:spLocks noGrp="1"/>
          </p:cNvSpPr>
          <p:nvPr>
            <p:ph type="body" sz="quarter" idx="30" hasCustomPrompt="1"/>
          </p:nvPr>
        </p:nvSpPr>
        <p:spPr>
          <a:xfrm>
            <a:off x="500735" y="1471450"/>
            <a:ext cx="3083435" cy="1049214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l">
              <a:buNone/>
              <a:defRPr sz="1600" b="0" baseline="0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Jouw functie</a:t>
            </a:r>
          </a:p>
        </p:txBody>
      </p:sp>
      <p:sp>
        <p:nvSpPr>
          <p:cNvPr id="15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Onderkant</a:t>
            </a:r>
          </a:p>
        </p:txBody>
      </p:sp>
      <p:sp>
        <p:nvSpPr>
          <p:cNvPr id="19" name="Rechthoek 18">
            <a:extLst>
              <a:ext uri="{FF2B5EF4-FFF2-40B4-BE49-F238E27FC236}">
                <a16:creationId xmlns:a16="http://schemas.microsoft.com/office/drawing/2014/main" id="{F10167C0-6C97-4641-A337-57875D3AAF18}"/>
              </a:ext>
            </a:extLst>
          </p:cNvPr>
          <p:cNvSpPr/>
          <p:nvPr userDrawn="1"/>
        </p:nvSpPr>
        <p:spPr>
          <a:xfrm>
            <a:off x="698546" y="2953337"/>
            <a:ext cx="4809309" cy="36000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7" name="Tijdelijke aanduiding voor tekst 5"/>
          <p:cNvSpPr>
            <a:spLocks noGrp="1"/>
          </p:cNvSpPr>
          <p:nvPr>
            <p:ph type="body" sz="quarter" idx="29" hasCustomPrompt="1"/>
          </p:nvPr>
        </p:nvSpPr>
        <p:spPr>
          <a:xfrm>
            <a:off x="500735" y="982506"/>
            <a:ext cx="3850284" cy="739257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l">
              <a:buNone/>
              <a:defRPr sz="2500" b="0" baseline="0">
                <a:solidFill>
                  <a:srgbClr val="005FAA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Naam</a:t>
            </a:r>
          </a:p>
        </p:txBody>
      </p:sp>
      <p:sp>
        <p:nvSpPr>
          <p:cNvPr id="48" name="Picture Placeholder 2">
            <a:extLst>
              <a:ext uri="{FF2B5EF4-FFF2-40B4-BE49-F238E27FC236}">
                <a16:creationId xmlns:a16="http://schemas.microsoft.com/office/drawing/2014/main" id="{4CDD66E8-9765-410F-B12B-29BBF707A18B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2957893" y="3177099"/>
            <a:ext cx="2535969" cy="2535969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6171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62265">
                <a:moveTo>
                  <a:pt x="0" y="4265"/>
                </a:moveTo>
                <a:lnTo>
                  <a:pt x="7856171" y="0"/>
                </a:lnTo>
                <a:cubicBezTo>
                  <a:pt x="7856813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Klik</a:t>
            </a:r>
            <a:r>
              <a:rPr lang="en-US" dirty="0"/>
              <a:t> op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om </a:t>
            </a:r>
            <a:r>
              <a:rPr lang="en-US" dirty="0" err="1"/>
              <a:t>jouw</a:t>
            </a:r>
            <a:r>
              <a:rPr lang="en-US" dirty="0"/>
              <a:t> </a:t>
            </a:r>
            <a:r>
              <a:rPr lang="en-US" dirty="0" err="1"/>
              <a:t>profielfoto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voegen</a:t>
            </a:r>
            <a:endParaRPr lang="en-US" dirty="0"/>
          </a:p>
        </p:txBody>
      </p:sp>
      <p:sp>
        <p:nvSpPr>
          <p:cNvPr id="49" name="Tijdelijke aanduiding voor tekst 5">
            <a:extLst>
              <a:ext uri="{FF2B5EF4-FFF2-40B4-BE49-F238E27FC236}">
                <a16:creationId xmlns:a16="http://schemas.microsoft.com/office/drawing/2014/main" id="{DFADFDE0-F5F6-4FED-9864-D7205BC1543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00735" y="4242360"/>
            <a:ext cx="3083435" cy="1049214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l">
              <a:buNone/>
              <a:defRPr sz="1600" b="0" baseline="0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Jouw functie</a:t>
            </a:r>
          </a:p>
        </p:txBody>
      </p:sp>
      <p:sp>
        <p:nvSpPr>
          <p:cNvPr id="50" name="Rechthoek 49">
            <a:extLst>
              <a:ext uri="{FF2B5EF4-FFF2-40B4-BE49-F238E27FC236}">
                <a16:creationId xmlns:a16="http://schemas.microsoft.com/office/drawing/2014/main" id="{184D51E4-2021-4682-9E44-18C8E472388E}"/>
              </a:ext>
            </a:extLst>
          </p:cNvPr>
          <p:cNvSpPr/>
          <p:nvPr userDrawn="1"/>
        </p:nvSpPr>
        <p:spPr>
          <a:xfrm>
            <a:off x="684553" y="5713068"/>
            <a:ext cx="4809309" cy="36000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1" name="Tijdelijke aanduiding voor tekst 5">
            <a:extLst>
              <a:ext uri="{FF2B5EF4-FFF2-40B4-BE49-F238E27FC236}">
                <a16:creationId xmlns:a16="http://schemas.microsoft.com/office/drawing/2014/main" id="{6BF56023-7C9C-427D-8CC5-13A19847754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00735" y="3753416"/>
            <a:ext cx="3850284" cy="739257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l">
              <a:buNone/>
              <a:defRPr sz="2500" b="0" baseline="0">
                <a:solidFill>
                  <a:srgbClr val="005FAA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Naam</a:t>
            </a:r>
          </a:p>
        </p:txBody>
      </p:sp>
      <p:sp>
        <p:nvSpPr>
          <p:cNvPr id="52" name="Picture Placeholder 2">
            <a:extLst>
              <a:ext uri="{FF2B5EF4-FFF2-40B4-BE49-F238E27FC236}">
                <a16:creationId xmlns:a16="http://schemas.microsoft.com/office/drawing/2014/main" id="{77023F42-A7DB-4607-9EF4-AD1355C01E33}"/>
              </a:ext>
            </a:extLst>
          </p:cNvPr>
          <p:cNvSpPr>
            <a:spLocks noGrp="1"/>
          </p:cNvSpPr>
          <p:nvPr>
            <p:ph type="pic" sz="quarter" idx="35" hasCustomPrompt="1"/>
          </p:nvPr>
        </p:nvSpPr>
        <p:spPr>
          <a:xfrm>
            <a:off x="8925685" y="401218"/>
            <a:ext cx="2535969" cy="2535969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6171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62265">
                <a:moveTo>
                  <a:pt x="0" y="4265"/>
                </a:moveTo>
                <a:lnTo>
                  <a:pt x="7856171" y="0"/>
                </a:lnTo>
                <a:cubicBezTo>
                  <a:pt x="7856813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Klik</a:t>
            </a:r>
            <a:r>
              <a:rPr lang="en-US" dirty="0"/>
              <a:t> op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om </a:t>
            </a:r>
            <a:r>
              <a:rPr lang="en-US" dirty="0" err="1"/>
              <a:t>jouw</a:t>
            </a:r>
            <a:r>
              <a:rPr lang="en-US" dirty="0"/>
              <a:t> </a:t>
            </a:r>
            <a:r>
              <a:rPr lang="en-US" dirty="0" err="1"/>
              <a:t>profielfoto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voegen</a:t>
            </a:r>
            <a:endParaRPr lang="en-US" dirty="0"/>
          </a:p>
        </p:txBody>
      </p:sp>
      <p:sp>
        <p:nvSpPr>
          <p:cNvPr id="53" name="Tijdelijke aanduiding voor tekst 5">
            <a:extLst>
              <a:ext uri="{FF2B5EF4-FFF2-40B4-BE49-F238E27FC236}">
                <a16:creationId xmlns:a16="http://schemas.microsoft.com/office/drawing/2014/main" id="{998C133A-E07A-4922-91A9-C12F3FB1D44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468527" y="1471450"/>
            <a:ext cx="3083435" cy="1049214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l">
              <a:buNone/>
              <a:defRPr sz="1600" b="0" baseline="0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Jouw functie</a:t>
            </a:r>
          </a:p>
        </p:txBody>
      </p:sp>
      <p:sp>
        <p:nvSpPr>
          <p:cNvPr id="54" name="Rechthoek 53">
            <a:extLst>
              <a:ext uri="{FF2B5EF4-FFF2-40B4-BE49-F238E27FC236}">
                <a16:creationId xmlns:a16="http://schemas.microsoft.com/office/drawing/2014/main" id="{7814DB94-E37C-4C93-9BAD-20DCE0F1358C}"/>
              </a:ext>
            </a:extLst>
          </p:cNvPr>
          <p:cNvSpPr/>
          <p:nvPr userDrawn="1"/>
        </p:nvSpPr>
        <p:spPr>
          <a:xfrm>
            <a:off x="6652345" y="2942158"/>
            <a:ext cx="4809309" cy="36000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Tijdelijke aanduiding voor tekst 5">
            <a:extLst>
              <a:ext uri="{FF2B5EF4-FFF2-40B4-BE49-F238E27FC236}">
                <a16:creationId xmlns:a16="http://schemas.microsoft.com/office/drawing/2014/main" id="{5ABFF5F9-4898-4AAE-B75F-301C497D79AE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468527" y="982506"/>
            <a:ext cx="3850284" cy="739257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l">
              <a:buNone/>
              <a:defRPr sz="2500" b="0" baseline="0">
                <a:solidFill>
                  <a:srgbClr val="005FAA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Naam</a:t>
            </a:r>
          </a:p>
        </p:txBody>
      </p:sp>
      <p:sp>
        <p:nvSpPr>
          <p:cNvPr id="56" name="Picture Placeholder 2">
            <a:extLst>
              <a:ext uri="{FF2B5EF4-FFF2-40B4-BE49-F238E27FC236}">
                <a16:creationId xmlns:a16="http://schemas.microsoft.com/office/drawing/2014/main" id="{1BF753F0-C499-4AAF-91A3-77062AE9E351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8925685" y="3177098"/>
            <a:ext cx="2535969" cy="2535969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6171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62265">
                <a:moveTo>
                  <a:pt x="0" y="4265"/>
                </a:moveTo>
                <a:lnTo>
                  <a:pt x="7856171" y="0"/>
                </a:lnTo>
                <a:cubicBezTo>
                  <a:pt x="7856813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Klik</a:t>
            </a:r>
            <a:r>
              <a:rPr lang="en-US" dirty="0"/>
              <a:t> op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om </a:t>
            </a:r>
            <a:r>
              <a:rPr lang="en-US" dirty="0" err="1"/>
              <a:t>jouw</a:t>
            </a:r>
            <a:r>
              <a:rPr lang="en-US" dirty="0"/>
              <a:t> </a:t>
            </a:r>
            <a:r>
              <a:rPr lang="en-US" dirty="0" err="1"/>
              <a:t>profielfoto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voegen</a:t>
            </a:r>
            <a:endParaRPr lang="en-US" dirty="0"/>
          </a:p>
        </p:txBody>
      </p:sp>
      <p:sp>
        <p:nvSpPr>
          <p:cNvPr id="57" name="Tijdelijke aanduiding voor tekst 5">
            <a:extLst>
              <a:ext uri="{FF2B5EF4-FFF2-40B4-BE49-F238E27FC236}">
                <a16:creationId xmlns:a16="http://schemas.microsoft.com/office/drawing/2014/main" id="{0AA3825D-0970-4CEF-8651-E7254DDDDD85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468527" y="4242360"/>
            <a:ext cx="3083435" cy="1049214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l">
              <a:buNone/>
              <a:defRPr sz="1600" b="0" baseline="0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Jouw functie</a:t>
            </a:r>
          </a:p>
        </p:txBody>
      </p:sp>
      <p:sp>
        <p:nvSpPr>
          <p:cNvPr id="58" name="Rechthoek 57">
            <a:extLst>
              <a:ext uri="{FF2B5EF4-FFF2-40B4-BE49-F238E27FC236}">
                <a16:creationId xmlns:a16="http://schemas.microsoft.com/office/drawing/2014/main" id="{B0010A68-76F2-4217-B024-BA599DF90E3A}"/>
              </a:ext>
            </a:extLst>
          </p:cNvPr>
          <p:cNvSpPr/>
          <p:nvPr userDrawn="1"/>
        </p:nvSpPr>
        <p:spPr>
          <a:xfrm>
            <a:off x="6652345" y="5713068"/>
            <a:ext cx="4809309" cy="36000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Tijdelijke aanduiding voor tekst 5">
            <a:extLst>
              <a:ext uri="{FF2B5EF4-FFF2-40B4-BE49-F238E27FC236}">
                <a16:creationId xmlns:a16="http://schemas.microsoft.com/office/drawing/2014/main" id="{60557005-41D4-49C7-8495-15F456722520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468527" y="3753416"/>
            <a:ext cx="3850284" cy="739257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l">
              <a:buNone/>
              <a:defRPr sz="2500" b="0" baseline="0">
                <a:solidFill>
                  <a:srgbClr val="005FAA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Naam</a:t>
            </a:r>
          </a:p>
        </p:txBody>
      </p:sp>
    </p:spTree>
    <p:extLst>
      <p:ext uri="{BB962C8B-B14F-4D97-AF65-F5344CB8AC3E}">
        <p14:creationId xmlns:p14="http://schemas.microsoft.com/office/powerpoint/2010/main" val="2674025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ard - 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5175" cy="6861511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1842 h 6859842"/>
              <a:gd name="connsiteX1" fmla="*/ 7856171 w 7856563"/>
              <a:gd name="connsiteY1" fmla="*/ 0 h 6859842"/>
              <a:gd name="connsiteX2" fmla="*/ 7856563 w 7856563"/>
              <a:gd name="connsiteY2" fmla="*/ 6859842 h 6859842"/>
              <a:gd name="connsiteX3" fmla="*/ 0 w 7856563"/>
              <a:gd name="connsiteY3" fmla="*/ 6859842 h 6859842"/>
              <a:gd name="connsiteX4" fmla="*/ 0 w 7856563"/>
              <a:gd name="connsiteY4" fmla="*/ 1842 h 6859842"/>
              <a:gd name="connsiteX0" fmla="*/ 0 w 7858609"/>
              <a:gd name="connsiteY0" fmla="*/ 1842 h 6982636"/>
              <a:gd name="connsiteX1" fmla="*/ 7856171 w 7858609"/>
              <a:gd name="connsiteY1" fmla="*/ 0 h 6982636"/>
              <a:gd name="connsiteX2" fmla="*/ 7858609 w 7858609"/>
              <a:gd name="connsiteY2" fmla="*/ 6982636 h 6982636"/>
              <a:gd name="connsiteX3" fmla="*/ 0 w 7858609"/>
              <a:gd name="connsiteY3" fmla="*/ 6859842 h 6982636"/>
              <a:gd name="connsiteX4" fmla="*/ 0 w 7858609"/>
              <a:gd name="connsiteY4" fmla="*/ 1842 h 6982636"/>
              <a:gd name="connsiteX0" fmla="*/ 0 w 7858609"/>
              <a:gd name="connsiteY0" fmla="*/ 1842 h 6983444"/>
              <a:gd name="connsiteX1" fmla="*/ 7856171 w 7858609"/>
              <a:gd name="connsiteY1" fmla="*/ 0 h 6983444"/>
              <a:gd name="connsiteX2" fmla="*/ 7858609 w 7858609"/>
              <a:gd name="connsiteY2" fmla="*/ 6982636 h 6983444"/>
              <a:gd name="connsiteX3" fmla="*/ 0 w 7858609"/>
              <a:gd name="connsiteY3" fmla="*/ 6983444 h 6983444"/>
              <a:gd name="connsiteX4" fmla="*/ 0 w 7858609"/>
              <a:gd name="connsiteY4" fmla="*/ 1842 h 6983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8609" h="6983444">
                <a:moveTo>
                  <a:pt x="0" y="1842"/>
                </a:moveTo>
                <a:lnTo>
                  <a:pt x="7856171" y="0"/>
                </a:lnTo>
                <a:cubicBezTo>
                  <a:pt x="7856813" y="2281767"/>
                  <a:pt x="7857967" y="4700869"/>
                  <a:pt x="7858609" y="6982636"/>
                </a:cubicBezTo>
                <a:lnTo>
                  <a:pt x="0" y="6983444"/>
                </a:lnTo>
                <a:lnTo>
                  <a:pt x="0" y="1842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Klik</a:t>
            </a:r>
            <a:r>
              <a:rPr lang="en-US" dirty="0"/>
              <a:t> op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afbeelding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voegen</a:t>
            </a:r>
            <a:endParaRPr lang="en-US" dirty="0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F40E9720-839B-4C92-9DF6-1680650D975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57275" y="809625"/>
            <a:ext cx="3810000" cy="739257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3600" b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Titel </a:t>
            </a:r>
            <a:r>
              <a:rPr lang="nl-NL" dirty="0" err="1"/>
              <a:t>Roboto</a:t>
            </a:r>
            <a:endParaRPr lang="nl-NL" dirty="0"/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1057275" y="1548882"/>
            <a:ext cx="3810000" cy="1166326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Ruimte voor 2 regels tekst in deze opzet</a:t>
            </a:r>
          </a:p>
        </p:txBody>
      </p:sp>
      <p:sp>
        <p:nvSpPr>
          <p:cNvPr id="9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Onderkant</a:t>
            </a:r>
          </a:p>
        </p:txBody>
      </p:sp>
    </p:spTree>
    <p:extLst>
      <p:ext uri="{BB962C8B-B14F-4D97-AF65-F5344CB8AC3E}">
        <p14:creationId xmlns:p14="http://schemas.microsoft.com/office/powerpoint/2010/main" val="39205601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ard - la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14511"/>
            <a:ext cx="12195484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1842 h 6859842"/>
              <a:gd name="connsiteX1" fmla="*/ 7854636 w 7856563"/>
              <a:gd name="connsiteY1" fmla="*/ 0 h 6859842"/>
              <a:gd name="connsiteX2" fmla="*/ 7856563 w 7856563"/>
              <a:gd name="connsiteY2" fmla="*/ 6859842 h 6859842"/>
              <a:gd name="connsiteX3" fmla="*/ 0 w 7856563"/>
              <a:gd name="connsiteY3" fmla="*/ 6859842 h 6859842"/>
              <a:gd name="connsiteX4" fmla="*/ 0 w 7856563"/>
              <a:gd name="connsiteY4" fmla="*/ 1842 h 6859842"/>
              <a:gd name="connsiteX0" fmla="*/ 0 w 7856563"/>
              <a:gd name="connsiteY0" fmla="*/ 1842 h 6859842"/>
              <a:gd name="connsiteX1" fmla="*/ 7854636 w 7856563"/>
              <a:gd name="connsiteY1" fmla="*/ 0 h 6859842"/>
              <a:gd name="connsiteX2" fmla="*/ 7856563 w 7856563"/>
              <a:gd name="connsiteY2" fmla="*/ 6859842 h 6859842"/>
              <a:gd name="connsiteX3" fmla="*/ 0 w 7856563"/>
              <a:gd name="connsiteY3" fmla="*/ 6859842 h 6859842"/>
              <a:gd name="connsiteX4" fmla="*/ 0 w 7856563"/>
              <a:gd name="connsiteY4" fmla="*/ 1842 h 6859842"/>
              <a:gd name="connsiteX0" fmla="*/ 0 w 7858808"/>
              <a:gd name="connsiteY0" fmla="*/ 0 h 6858000"/>
              <a:gd name="connsiteX1" fmla="*/ 7858728 w 7858808"/>
              <a:gd name="connsiteY1" fmla="*/ 4621 h 6858000"/>
              <a:gd name="connsiteX2" fmla="*/ 7856563 w 7858808"/>
              <a:gd name="connsiteY2" fmla="*/ 6858000 h 6858000"/>
              <a:gd name="connsiteX3" fmla="*/ 0 w 7858808"/>
              <a:gd name="connsiteY3" fmla="*/ 6858000 h 6858000"/>
              <a:gd name="connsiteX4" fmla="*/ 0 w 7858808"/>
              <a:gd name="connsiteY4" fmla="*/ 0 h 6858000"/>
              <a:gd name="connsiteX0" fmla="*/ 0 w 7858808"/>
              <a:gd name="connsiteY0" fmla="*/ 1842 h 6859842"/>
              <a:gd name="connsiteX1" fmla="*/ 7858728 w 7858808"/>
              <a:gd name="connsiteY1" fmla="*/ 0 h 6859842"/>
              <a:gd name="connsiteX2" fmla="*/ 7856563 w 7858808"/>
              <a:gd name="connsiteY2" fmla="*/ 6859842 h 6859842"/>
              <a:gd name="connsiteX3" fmla="*/ 0 w 7858808"/>
              <a:gd name="connsiteY3" fmla="*/ 6859842 h 6859842"/>
              <a:gd name="connsiteX4" fmla="*/ 0 w 7858808"/>
              <a:gd name="connsiteY4" fmla="*/ 1842 h 6859842"/>
              <a:gd name="connsiteX0" fmla="*/ 0 w 7858808"/>
              <a:gd name="connsiteY0" fmla="*/ 14768 h 6872768"/>
              <a:gd name="connsiteX1" fmla="*/ 7858728 w 7858808"/>
              <a:gd name="connsiteY1" fmla="*/ 0 h 6872768"/>
              <a:gd name="connsiteX2" fmla="*/ 7856563 w 7858808"/>
              <a:gd name="connsiteY2" fmla="*/ 6872768 h 6872768"/>
              <a:gd name="connsiteX3" fmla="*/ 0 w 7858808"/>
              <a:gd name="connsiteY3" fmla="*/ 6872768 h 6872768"/>
              <a:gd name="connsiteX4" fmla="*/ 0 w 7858808"/>
              <a:gd name="connsiteY4" fmla="*/ 14768 h 6872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8808" h="6872768">
                <a:moveTo>
                  <a:pt x="0" y="14768"/>
                </a:moveTo>
                <a:lnTo>
                  <a:pt x="7858728" y="0"/>
                </a:lnTo>
                <a:cubicBezTo>
                  <a:pt x="7859370" y="2281767"/>
                  <a:pt x="7855921" y="4591001"/>
                  <a:pt x="7856563" y="6872768"/>
                </a:cubicBezTo>
                <a:lnTo>
                  <a:pt x="0" y="6872768"/>
                </a:lnTo>
                <a:lnTo>
                  <a:pt x="0" y="14768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Klik</a:t>
            </a:r>
            <a:r>
              <a:rPr lang="en-US" dirty="0"/>
              <a:t> op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afbeelding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voegen</a:t>
            </a:r>
            <a:endParaRPr lang="en-US" dirty="0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F40E9720-839B-4C92-9DF6-1680650D975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64000" y="864000"/>
            <a:ext cx="5365848" cy="964800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3600" b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Titel </a:t>
            </a:r>
            <a:r>
              <a:rPr lang="nl-NL" dirty="0" err="1"/>
              <a:t>Roboto</a:t>
            </a:r>
            <a:r>
              <a:rPr lang="nl-NL" dirty="0"/>
              <a:t>. 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864000" y="1828799"/>
            <a:ext cx="5365847" cy="4218709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Gewone tekst is 24px </a:t>
            </a:r>
            <a:r>
              <a:rPr lang="nl-NL" dirty="0" err="1"/>
              <a:t>Roboto</a:t>
            </a:r>
            <a:r>
              <a:rPr lang="nl-NL" dirty="0"/>
              <a:t> Light wit – maak zelf de vlakken kloppend a.d.h.v. de ruimte die je nodig hebt!</a:t>
            </a:r>
          </a:p>
          <a:p>
            <a:pPr lvl="0"/>
            <a:endParaRPr lang="nl-NL" dirty="0"/>
          </a:p>
          <a:p>
            <a:pPr lvl="0"/>
            <a:r>
              <a:rPr lang="nl-NL" dirty="0"/>
              <a:t>Dit vlak is ook geschikt voor </a:t>
            </a:r>
            <a:r>
              <a:rPr lang="nl-NL" dirty="0" err="1"/>
              <a:t>bullets</a:t>
            </a:r>
            <a:r>
              <a:rPr lang="nl-NL" dirty="0"/>
              <a:t>.</a:t>
            </a:r>
          </a:p>
        </p:txBody>
      </p:sp>
      <p:sp>
        <p:nvSpPr>
          <p:cNvPr id="9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Onderkant</a:t>
            </a:r>
          </a:p>
        </p:txBody>
      </p:sp>
    </p:spTree>
    <p:extLst>
      <p:ext uri="{BB962C8B-B14F-4D97-AF65-F5344CB8AC3E}">
        <p14:creationId xmlns:p14="http://schemas.microsoft.com/office/powerpoint/2010/main" val="40609311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ard - bre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4191"/>
            <a:ext cx="12201769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767171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4636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  <a:gd name="connsiteX0" fmla="*/ 0 w 7862858"/>
              <a:gd name="connsiteY0" fmla="*/ 4265 h 6862265"/>
              <a:gd name="connsiteX1" fmla="*/ 7862820 w 7862858"/>
              <a:gd name="connsiteY1" fmla="*/ 0 h 6862265"/>
              <a:gd name="connsiteX2" fmla="*/ 7856563 w 7862858"/>
              <a:gd name="connsiteY2" fmla="*/ 6862265 h 6862265"/>
              <a:gd name="connsiteX3" fmla="*/ 0 w 7862858"/>
              <a:gd name="connsiteY3" fmla="*/ 6862265 h 6862265"/>
              <a:gd name="connsiteX4" fmla="*/ 0 w 7862858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62858" h="6862265">
                <a:moveTo>
                  <a:pt x="0" y="4265"/>
                </a:moveTo>
                <a:lnTo>
                  <a:pt x="7862820" y="0"/>
                </a:lnTo>
                <a:cubicBezTo>
                  <a:pt x="7863462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Klik</a:t>
            </a:r>
            <a:r>
              <a:rPr lang="en-US" dirty="0"/>
              <a:t> op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afbeelding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voegen</a:t>
            </a:r>
            <a:endParaRPr lang="en-US" dirty="0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F40E9720-839B-4C92-9DF6-1680650D975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64000" y="4477254"/>
            <a:ext cx="5726080" cy="739257"/>
          </a:xfrm>
          <a:prstGeom prst="rect">
            <a:avLst/>
          </a:prstGeom>
          <a:solidFill>
            <a:srgbClr val="005FAA">
              <a:alpha val="89804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600" b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Langere titel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864000" y="5216511"/>
            <a:ext cx="5726080" cy="740174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180000" tIns="144000" rIns="180000" bIns="252000"/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Met één ondertitel</a:t>
            </a:r>
          </a:p>
        </p:txBody>
      </p:sp>
      <p:sp>
        <p:nvSpPr>
          <p:cNvPr id="9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rgbClr val="005FAA">
              <a:alpha val="89804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Onderkant</a:t>
            </a:r>
          </a:p>
        </p:txBody>
      </p:sp>
    </p:spTree>
    <p:extLst>
      <p:ext uri="{BB962C8B-B14F-4D97-AF65-F5344CB8AC3E}">
        <p14:creationId xmlns:p14="http://schemas.microsoft.com/office/powerpoint/2010/main" val="8387946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andaard - bre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4191"/>
            <a:ext cx="12201769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767171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4636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  <a:gd name="connsiteX0" fmla="*/ 0 w 7862858"/>
              <a:gd name="connsiteY0" fmla="*/ 4265 h 6862265"/>
              <a:gd name="connsiteX1" fmla="*/ 7862820 w 7862858"/>
              <a:gd name="connsiteY1" fmla="*/ 0 h 6862265"/>
              <a:gd name="connsiteX2" fmla="*/ 7856563 w 7862858"/>
              <a:gd name="connsiteY2" fmla="*/ 6862265 h 6862265"/>
              <a:gd name="connsiteX3" fmla="*/ 0 w 7862858"/>
              <a:gd name="connsiteY3" fmla="*/ 6862265 h 6862265"/>
              <a:gd name="connsiteX4" fmla="*/ 0 w 7862858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62858" h="6862265">
                <a:moveTo>
                  <a:pt x="0" y="4265"/>
                </a:moveTo>
                <a:lnTo>
                  <a:pt x="7862820" y="0"/>
                </a:lnTo>
                <a:cubicBezTo>
                  <a:pt x="7863462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Klik</a:t>
            </a:r>
            <a:r>
              <a:rPr lang="en-US" dirty="0"/>
              <a:t> op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afbeelding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voegen</a:t>
            </a:r>
            <a:endParaRPr lang="en-US" dirty="0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F40E9720-839B-4C92-9DF6-1680650D975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16000" y="4477254"/>
            <a:ext cx="5726080" cy="739257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600" b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Langere titel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5616000" y="5216511"/>
            <a:ext cx="5726080" cy="740174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144000" rIns="252000" bIns="252000"/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Met één ondertitel</a:t>
            </a:r>
          </a:p>
        </p:txBody>
      </p:sp>
      <p:sp>
        <p:nvSpPr>
          <p:cNvPr id="9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rgbClr val="005FAA">
              <a:alpha val="89804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Onderkant</a:t>
            </a:r>
          </a:p>
        </p:txBody>
      </p:sp>
    </p:spTree>
    <p:extLst>
      <p:ext uri="{BB962C8B-B14F-4D97-AF65-F5344CB8AC3E}">
        <p14:creationId xmlns:p14="http://schemas.microsoft.com/office/powerpoint/2010/main" val="10396885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andaard - bre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4191"/>
            <a:ext cx="12201769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767171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4636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  <a:gd name="connsiteX0" fmla="*/ 0 w 7862858"/>
              <a:gd name="connsiteY0" fmla="*/ 4265 h 6862265"/>
              <a:gd name="connsiteX1" fmla="*/ 7862820 w 7862858"/>
              <a:gd name="connsiteY1" fmla="*/ 0 h 6862265"/>
              <a:gd name="connsiteX2" fmla="*/ 7856563 w 7862858"/>
              <a:gd name="connsiteY2" fmla="*/ 6862265 h 6862265"/>
              <a:gd name="connsiteX3" fmla="*/ 0 w 7862858"/>
              <a:gd name="connsiteY3" fmla="*/ 6862265 h 6862265"/>
              <a:gd name="connsiteX4" fmla="*/ 0 w 7862858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62858" h="6862265">
                <a:moveTo>
                  <a:pt x="0" y="4265"/>
                </a:moveTo>
                <a:lnTo>
                  <a:pt x="7862820" y="0"/>
                </a:lnTo>
                <a:cubicBezTo>
                  <a:pt x="7863462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Klik</a:t>
            </a:r>
            <a:r>
              <a:rPr lang="en-US" dirty="0"/>
              <a:t> op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afbeelding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voegen</a:t>
            </a:r>
            <a:endParaRPr lang="en-US" dirty="0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F40E9720-839B-4C92-9DF6-1680650D975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16000" y="819654"/>
            <a:ext cx="5726080" cy="739257"/>
          </a:xfrm>
          <a:prstGeom prst="rect">
            <a:avLst/>
          </a:prstGeom>
          <a:solidFill>
            <a:srgbClr val="005FAA">
              <a:alpha val="89804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600" b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Langere titel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5616000" y="1558911"/>
            <a:ext cx="5726080" cy="740174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144000" rIns="252000" bIns="252000"/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Met één ondertitel</a:t>
            </a:r>
          </a:p>
        </p:txBody>
      </p:sp>
      <p:sp>
        <p:nvSpPr>
          <p:cNvPr id="9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rgbClr val="005FAA">
              <a:alpha val="89804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Onderkant</a:t>
            </a:r>
          </a:p>
        </p:txBody>
      </p:sp>
    </p:spTree>
    <p:extLst>
      <p:ext uri="{BB962C8B-B14F-4D97-AF65-F5344CB8AC3E}">
        <p14:creationId xmlns:p14="http://schemas.microsoft.com/office/powerpoint/2010/main" val="2461992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andaard - bre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4191"/>
            <a:ext cx="12201769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767171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4636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  <a:gd name="connsiteX0" fmla="*/ 0 w 7862858"/>
              <a:gd name="connsiteY0" fmla="*/ 4265 h 6862265"/>
              <a:gd name="connsiteX1" fmla="*/ 7862820 w 7862858"/>
              <a:gd name="connsiteY1" fmla="*/ 0 h 6862265"/>
              <a:gd name="connsiteX2" fmla="*/ 7856563 w 7862858"/>
              <a:gd name="connsiteY2" fmla="*/ 6862265 h 6862265"/>
              <a:gd name="connsiteX3" fmla="*/ 0 w 7862858"/>
              <a:gd name="connsiteY3" fmla="*/ 6862265 h 6862265"/>
              <a:gd name="connsiteX4" fmla="*/ 0 w 7862858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62858" h="6862265">
                <a:moveTo>
                  <a:pt x="0" y="4265"/>
                </a:moveTo>
                <a:lnTo>
                  <a:pt x="7862820" y="0"/>
                </a:lnTo>
                <a:cubicBezTo>
                  <a:pt x="7863462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Klik</a:t>
            </a:r>
            <a:r>
              <a:rPr lang="en-US" dirty="0"/>
              <a:t> op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afbeelding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voegen</a:t>
            </a:r>
            <a:endParaRPr lang="en-US" dirty="0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F40E9720-839B-4C92-9DF6-1680650D975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64000" y="864000"/>
            <a:ext cx="5726080" cy="739257"/>
          </a:xfrm>
          <a:prstGeom prst="rect">
            <a:avLst/>
          </a:prstGeom>
          <a:solidFill>
            <a:srgbClr val="005FAA">
              <a:alpha val="89804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600" b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Langere titel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864000" y="1603257"/>
            <a:ext cx="5726080" cy="740174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144000" rIns="252000" bIns="252000"/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Met één ondertitel</a:t>
            </a:r>
          </a:p>
        </p:txBody>
      </p:sp>
      <p:sp>
        <p:nvSpPr>
          <p:cNvPr id="9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rgbClr val="005FAA">
              <a:alpha val="89804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Onderkant</a:t>
            </a:r>
          </a:p>
        </p:txBody>
      </p:sp>
    </p:spTree>
    <p:extLst>
      <p:ext uri="{BB962C8B-B14F-4D97-AF65-F5344CB8AC3E}">
        <p14:creationId xmlns:p14="http://schemas.microsoft.com/office/powerpoint/2010/main" val="3114158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olledig sche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1811"/>
            <a:ext cx="12192000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1842 h 6859842"/>
              <a:gd name="connsiteX1" fmla="*/ 7856171 w 7856563"/>
              <a:gd name="connsiteY1" fmla="*/ 0 h 6859842"/>
              <a:gd name="connsiteX2" fmla="*/ 7856563 w 7856563"/>
              <a:gd name="connsiteY2" fmla="*/ 6859842 h 6859842"/>
              <a:gd name="connsiteX3" fmla="*/ 0 w 7856563"/>
              <a:gd name="connsiteY3" fmla="*/ 6859842 h 6859842"/>
              <a:gd name="connsiteX4" fmla="*/ 0 w 7856563"/>
              <a:gd name="connsiteY4" fmla="*/ 1842 h 68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59842">
                <a:moveTo>
                  <a:pt x="0" y="1842"/>
                </a:moveTo>
                <a:lnTo>
                  <a:pt x="7856171" y="0"/>
                </a:lnTo>
                <a:cubicBezTo>
                  <a:pt x="7856813" y="2281767"/>
                  <a:pt x="7855921" y="4578075"/>
                  <a:pt x="7856563" y="6859842"/>
                </a:cubicBezTo>
                <a:lnTo>
                  <a:pt x="0" y="6859842"/>
                </a:lnTo>
                <a:lnTo>
                  <a:pt x="0" y="1842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1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&lt;Sleep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</a:t>
            </a:r>
            <a:r>
              <a:rPr lang="en-US" dirty="0" err="1"/>
              <a:t>omhoog</a:t>
            </a:r>
            <a:r>
              <a:rPr lang="en-US" dirty="0"/>
              <a:t> </a:t>
            </a:r>
            <a:r>
              <a:rPr lang="en-US" dirty="0" err="1"/>
              <a:t>zodat</a:t>
            </a:r>
            <a:r>
              <a:rPr lang="en-US" dirty="0"/>
              <a:t> </a:t>
            </a:r>
            <a:r>
              <a:rPr lang="en-US" dirty="0" err="1"/>
              <a:t>je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afbeelding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toevoegen</a:t>
            </a:r>
            <a:r>
              <a:rPr lang="en-US" dirty="0"/>
              <a:t>&gt;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-1" y="2982053"/>
            <a:ext cx="12191999" cy="774149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Tekst over het midden van het scherm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Onderkant</a:t>
            </a:r>
          </a:p>
        </p:txBody>
      </p:sp>
    </p:spTree>
    <p:extLst>
      <p:ext uri="{BB962C8B-B14F-4D97-AF65-F5344CB8AC3E}">
        <p14:creationId xmlns:p14="http://schemas.microsoft.com/office/powerpoint/2010/main" val="555485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blokk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1" y="0"/>
            <a:ext cx="3960000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7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7 w 7856563"/>
              <a:gd name="connsiteY1" fmla="*/ 582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58000">
                <a:moveTo>
                  <a:pt x="0" y="0"/>
                </a:moveTo>
                <a:lnTo>
                  <a:pt x="7854637" y="582"/>
                </a:lnTo>
                <a:cubicBezTo>
                  <a:pt x="7855279" y="2282349"/>
                  <a:pt x="7855921" y="4576233"/>
                  <a:pt x="7856563" y="6858000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Klik</a:t>
            </a:r>
            <a:r>
              <a:rPr lang="en-US" dirty="0"/>
              <a:t> op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afbeelding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voegen</a:t>
            </a:r>
            <a:r>
              <a:rPr lang="en-US" dirty="0"/>
              <a:t>. </a:t>
            </a:r>
            <a:r>
              <a:rPr lang="en-US" dirty="0" err="1"/>
              <a:t>Kies</a:t>
            </a:r>
            <a:r>
              <a:rPr lang="en-US" dirty="0"/>
              <a:t> </a:t>
            </a:r>
            <a:r>
              <a:rPr lang="en-US" dirty="0" err="1"/>
              <a:t>vervolgens</a:t>
            </a:r>
            <a:r>
              <a:rPr lang="en-US" dirty="0"/>
              <a:t> </a:t>
            </a:r>
            <a:r>
              <a:rPr lang="en-US" dirty="0" err="1"/>
              <a:t>rechtsbovenin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bijsnijden</a:t>
            </a:r>
            <a:r>
              <a:rPr lang="en-US" dirty="0"/>
              <a:t>!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2" hasCustomPrompt="1"/>
          </p:nvPr>
        </p:nvSpPr>
        <p:spPr>
          <a:xfrm>
            <a:off x="8231999" y="-2"/>
            <a:ext cx="3960000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7 w 7856563"/>
              <a:gd name="connsiteY1" fmla="*/ 582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58000">
                <a:moveTo>
                  <a:pt x="0" y="0"/>
                </a:moveTo>
                <a:lnTo>
                  <a:pt x="7854637" y="582"/>
                </a:lnTo>
                <a:cubicBezTo>
                  <a:pt x="7855279" y="2282349"/>
                  <a:pt x="7855921" y="4576233"/>
                  <a:pt x="7856563" y="6858000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Klik</a:t>
            </a:r>
            <a:r>
              <a:rPr lang="en-US" dirty="0"/>
              <a:t> op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afbeelding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voegen</a:t>
            </a:r>
            <a:r>
              <a:rPr lang="en-US" dirty="0"/>
              <a:t>. </a:t>
            </a:r>
            <a:r>
              <a:rPr lang="en-US" dirty="0" err="1"/>
              <a:t>Kies</a:t>
            </a:r>
            <a:r>
              <a:rPr lang="en-US" dirty="0"/>
              <a:t> </a:t>
            </a:r>
            <a:r>
              <a:rPr lang="en-US" dirty="0" err="1"/>
              <a:t>vervolgens</a:t>
            </a:r>
            <a:r>
              <a:rPr lang="en-US" dirty="0"/>
              <a:t> </a:t>
            </a:r>
            <a:r>
              <a:rPr lang="en-US" dirty="0" err="1"/>
              <a:t>rechtsbovenin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bijsnijden</a:t>
            </a:r>
            <a:r>
              <a:rPr lang="en-US" dirty="0"/>
              <a:t>!</a:t>
            </a:r>
          </a:p>
        </p:txBody>
      </p:sp>
      <p:sp>
        <p:nvSpPr>
          <p:cNvPr id="6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4115999" y="-5781"/>
            <a:ext cx="3960000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7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49913 w 7856563"/>
              <a:gd name="connsiteY1" fmla="*/ 582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5881 h 6863881"/>
              <a:gd name="connsiteX1" fmla="*/ 7849913 w 7856563"/>
              <a:gd name="connsiteY1" fmla="*/ 0 h 6863881"/>
              <a:gd name="connsiteX2" fmla="*/ 7856563 w 7856563"/>
              <a:gd name="connsiteY2" fmla="*/ 6863881 h 6863881"/>
              <a:gd name="connsiteX3" fmla="*/ 0 w 7856563"/>
              <a:gd name="connsiteY3" fmla="*/ 6863881 h 6863881"/>
              <a:gd name="connsiteX4" fmla="*/ 0 w 7856563"/>
              <a:gd name="connsiteY4" fmla="*/ 5881 h 6863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63881">
                <a:moveTo>
                  <a:pt x="0" y="5881"/>
                </a:moveTo>
                <a:lnTo>
                  <a:pt x="7849913" y="0"/>
                </a:lnTo>
                <a:cubicBezTo>
                  <a:pt x="7850555" y="2281767"/>
                  <a:pt x="7855921" y="4582114"/>
                  <a:pt x="7856563" y="6863881"/>
                </a:cubicBezTo>
                <a:lnTo>
                  <a:pt x="0" y="6863881"/>
                </a:lnTo>
                <a:lnTo>
                  <a:pt x="0" y="5881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Klik</a:t>
            </a:r>
            <a:r>
              <a:rPr lang="en-US" dirty="0"/>
              <a:t> op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afbeelding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voegen</a:t>
            </a:r>
            <a:r>
              <a:rPr lang="en-US" dirty="0"/>
              <a:t>. </a:t>
            </a:r>
            <a:r>
              <a:rPr lang="en-US" dirty="0" err="1"/>
              <a:t>Kies</a:t>
            </a:r>
            <a:r>
              <a:rPr lang="en-US" dirty="0"/>
              <a:t> </a:t>
            </a:r>
            <a:r>
              <a:rPr lang="en-US" dirty="0" err="1"/>
              <a:t>vervolgens</a:t>
            </a:r>
            <a:r>
              <a:rPr lang="en-US" dirty="0"/>
              <a:t> </a:t>
            </a:r>
            <a:r>
              <a:rPr lang="en-US" dirty="0" err="1"/>
              <a:t>rechtsbovenin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bijsnijden</a:t>
            </a:r>
            <a:r>
              <a:rPr lang="en-US" dirty="0"/>
              <a:t>!</a:t>
            </a:r>
          </a:p>
        </p:txBody>
      </p:sp>
      <p:sp>
        <p:nvSpPr>
          <p:cNvPr id="9" name="Tijdelijke aanduiding voor tekst 5"/>
          <p:cNvSpPr>
            <a:spLocks noGrp="1"/>
          </p:cNvSpPr>
          <p:nvPr>
            <p:ph type="body" sz="quarter" idx="15"/>
          </p:nvPr>
        </p:nvSpPr>
        <p:spPr>
          <a:xfrm>
            <a:off x="4424087" y="5547870"/>
            <a:ext cx="3343823" cy="925869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Tekst</a:t>
            </a:r>
          </a:p>
        </p:txBody>
      </p:sp>
      <p:sp>
        <p:nvSpPr>
          <p:cNvPr id="10" name="Tijdelijke aanduiding voor tekst 5"/>
          <p:cNvSpPr>
            <a:spLocks noGrp="1"/>
          </p:cNvSpPr>
          <p:nvPr>
            <p:ph type="body" sz="quarter" idx="16"/>
          </p:nvPr>
        </p:nvSpPr>
        <p:spPr>
          <a:xfrm>
            <a:off x="8540087" y="5547868"/>
            <a:ext cx="3343823" cy="925869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Tekst</a:t>
            </a:r>
          </a:p>
        </p:txBody>
      </p:sp>
      <p:sp>
        <p:nvSpPr>
          <p:cNvPr id="11" name="Tijdelijke aanduiding voor tekst 5"/>
          <p:cNvSpPr>
            <a:spLocks noGrp="1"/>
          </p:cNvSpPr>
          <p:nvPr>
            <p:ph type="body" sz="quarter" idx="17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Onderkant</a:t>
            </a:r>
          </a:p>
        </p:txBody>
      </p:sp>
      <p:sp>
        <p:nvSpPr>
          <p:cNvPr id="12" name="Tijdelijke aanduiding voor tekst 5">
            <a:extLst>
              <a:ext uri="{FF2B5EF4-FFF2-40B4-BE49-F238E27FC236}">
                <a16:creationId xmlns:a16="http://schemas.microsoft.com/office/drawing/2014/main" id="{4818CE33-2D36-47EB-8D49-7925426E56C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08088" y="5547867"/>
            <a:ext cx="3343823" cy="925869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Tekst</a:t>
            </a:r>
          </a:p>
        </p:txBody>
      </p:sp>
    </p:spTree>
    <p:extLst>
      <p:ext uri="{BB962C8B-B14F-4D97-AF65-F5344CB8AC3E}">
        <p14:creationId xmlns:p14="http://schemas.microsoft.com/office/powerpoint/2010/main" val="139317932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lokk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1" y="-1811"/>
            <a:ext cx="6048000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1842 h 6859842"/>
              <a:gd name="connsiteX1" fmla="*/ 7854637 w 7856563"/>
              <a:gd name="connsiteY1" fmla="*/ 0 h 6859842"/>
              <a:gd name="connsiteX2" fmla="*/ 7856563 w 7856563"/>
              <a:gd name="connsiteY2" fmla="*/ 6859842 h 6859842"/>
              <a:gd name="connsiteX3" fmla="*/ 0 w 7856563"/>
              <a:gd name="connsiteY3" fmla="*/ 6859842 h 6859842"/>
              <a:gd name="connsiteX4" fmla="*/ 0 w 7856563"/>
              <a:gd name="connsiteY4" fmla="*/ 1842 h 68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59842">
                <a:moveTo>
                  <a:pt x="0" y="1842"/>
                </a:moveTo>
                <a:lnTo>
                  <a:pt x="7854637" y="0"/>
                </a:lnTo>
                <a:cubicBezTo>
                  <a:pt x="7855279" y="2281767"/>
                  <a:pt x="7855921" y="4578075"/>
                  <a:pt x="7856563" y="6859842"/>
                </a:cubicBezTo>
                <a:lnTo>
                  <a:pt x="0" y="6859842"/>
                </a:lnTo>
                <a:lnTo>
                  <a:pt x="0" y="1842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Klik</a:t>
            </a:r>
            <a:r>
              <a:rPr lang="en-US" dirty="0"/>
              <a:t> op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afbeelding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voegen</a:t>
            </a:r>
            <a:r>
              <a:rPr lang="en-US" dirty="0"/>
              <a:t>. </a:t>
            </a:r>
            <a:r>
              <a:rPr lang="en-US" dirty="0" err="1"/>
              <a:t>Kies</a:t>
            </a:r>
            <a:r>
              <a:rPr lang="en-US" dirty="0"/>
              <a:t> </a:t>
            </a:r>
            <a:r>
              <a:rPr lang="en-US" dirty="0" err="1"/>
              <a:t>vervolgens</a:t>
            </a:r>
            <a:r>
              <a:rPr lang="en-US" dirty="0"/>
              <a:t> </a:t>
            </a:r>
            <a:r>
              <a:rPr lang="en-US" dirty="0" err="1"/>
              <a:t>rechtsbovenin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bijsnijden</a:t>
            </a:r>
            <a:r>
              <a:rPr lang="en-US" dirty="0"/>
              <a:t>!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2" hasCustomPrompt="1"/>
          </p:nvPr>
        </p:nvSpPr>
        <p:spPr>
          <a:xfrm>
            <a:off x="6143999" y="-2"/>
            <a:ext cx="6048000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7 w 7856563"/>
              <a:gd name="connsiteY1" fmla="*/ 582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58000">
                <a:moveTo>
                  <a:pt x="0" y="0"/>
                </a:moveTo>
                <a:lnTo>
                  <a:pt x="7854637" y="582"/>
                </a:lnTo>
                <a:cubicBezTo>
                  <a:pt x="7855279" y="2282349"/>
                  <a:pt x="7855921" y="4576233"/>
                  <a:pt x="7856563" y="6858000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Klik</a:t>
            </a:r>
            <a:r>
              <a:rPr lang="en-US" dirty="0"/>
              <a:t> op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afbeelding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voegen</a:t>
            </a:r>
            <a:r>
              <a:rPr lang="en-US" dirty="0"/>
              <a:t>. </a:t>
            </a:r>
            <a:r>
              <a:rPr lang="en-US" dirty="0" err="1"/>
              <a:t>Kies</a:t>
            </a:r>
            <a:r>
              <a:rPr lang="en-US" dirty="0"/>
              <a:t> </a:t>
            </a:r>
            <a:r>
              <a:rPr lang="en-US" dirty="0" err="1"/>
              <a:t>vervolgens</a:t>
            </a:r>
            <a:r>
              <a:rPr lang="en-US" dirty="0"/>
              <a:t> </a:t>
            </a:r>
            <a:r>
              <a:rPr lang="en-US" dirty="0" err="1"/>
              <a:t>rechtsbovenin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bijsnijden</a:t>
            </a:r>
            <a:r>
              <a:rPr lang="en-US" dirty="0"/>
              <a:t>!</a:t>
            </a:r>
          </a:p>
        </p:txBody>
      </p:sp>
      <p:sp>
        <p:nvSpPr>
          <p:cNvPr id="8" name="Tijdelijke aanduiding voor tekst 5"/>
          <p:cNvSpPr>
            <a:spLocks noGrp="1"/>
          </p:cNvSpPr>
          <p:nvPr>
            <p:ph type="body" sz="quarter" idx="14"/>
          </p:nvPr>
        </p:nvSpPr>
        <p:spPr>
          <a:xfrm>
            <a:off x="866398" y="5520161"/>
            <a:ext cx="4315202" cy="925869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180000" tIns="252000" rIns="180000" bIns="252000"/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Tekst</a:t>
            </a:r>
          </a:p>
        </p:txBody>
      </p:sp>
      <p:sp>
        <p:nvSpPr>
          <p:cNvPr id="11" name="Tijdelijke aanduiding voor tekst 5"/>
          <p:cNvSpPr>
            <a:spLocks noGrp="1"/>
          </p:cNvSpPr>
          <p:nvPr>
            <p:ph type="body" sz="quarter" idx="15"/>
          </p:nvPr>
        </p:nvSpPr>
        <p:spPr>
          <a:xfrm>
            <a:off x="7010399" y="5520161"/>
            <a:ext cx="4315202" cy="925869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180000" tIns="252000" rIns="180000" bIns="252000"/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Tekst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6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Onderkant</a:t>
            </a:r>
          </a:p>
        </p:txBody>
      </p:sp>
    </p:spTree>
    <p:extLst>
      <p:ext uri="{BB962C8B-B14F-4D97-AF65-F5344CB8AC3E}">
        <p14:creationId xmlns:p14="http://schemas.microsoft.com/office/powerpoint/2010/main" val="10041863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derdelen met ico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560295" y="0"/>
            <a:ext cx="12193944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6171 w 7856563"/>
              <a:gd name="connsiteY1" fmla="*/ 581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7815"/>
              <a:gd name="connsiteY0" fmla="*/ 0 h 6858000"/>
              <a:gd name="connsiteX1" fmla="*/ 7857706 w 7857815"/>
              <a:gd name="connsiteY1" fmla="*/ 581 h 6858000"/>
              <a:gd name="connsiteX2" fmla="*/ 7856563 w 7857815"/>
              <a:gd name="connsiteY2" fmla="*/ 6858000 h 6858000"/>
              <a:gd name="connsiteX3" fmla="*/ 0 w 7857815"/>
              <a:gd name="connsiteY3" fmla="*/ 6858000 h 6858000"/>
              <a:gd name="connsiteX4" fmla="*/ 0 w 7857815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7815" h="6858000">
                <a:moveTo>
                  <a:pt x="0" y="0"/>
                </a:moveTo>
                <a:lnTo>
                  <a:pt x="7857706" y="581"/>
                </a:lnTo>
                <a:cubicBezTo>
                  <a:pt x="7858348" y="2282348"/>
                  <a:pt x="7855921" y="4576233"/>
                  <a:pt x="7856563" y="6858000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i="1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&lt;sleep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</a:t>
            </a:r>
            <a:r>
              <a:rPr lang="en-US" dirty="0" err="1"/>
              <a:t>omhoog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afbeelding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voegen</a:t>
            </a:r>
            <a:r>
              <a:rPr lang="en-US" dirty="0"/>
              <a:t>&gt;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    </a:t>
            </a:r>
          </a:p>
        </p:txBody>
      </p:sp>
      <p:sp>
        <p:nvSpPr>
          <p:cNvPr id="8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864000" y="864000"/>
            <a:ext cx="4864447" cy="982144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l">
              <a:buNone/>
              <a:defRPr sz="3600" b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Kopregel hier</a:t>
            </a:r>
          </a:p>
        </p:txBody>
      </p:sp>
      <p:sp>
        <p:nvSpPr>
          <p:cNvPr id="12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864000" y="4059497"/>
            <a:ext cx="3152958" cy="739257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Onderdeel 1</a:t>
            </a:r>
          </a:p>
        </p:txBody>
      </p:sp>
      <p:sp>
        <p:nvSpPr>
          <p:cNvPr id="13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864000" y="4798754"/>
            <a:ext cx="3152958" cy="1166326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20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Ruimte voor 2 regels tekst in deze opzet</a:t>
            </a:r>
          </a:p>
        </p:txBody>
      </p:sp>
      <p:sp>
        <p:nvSpPr>
          <p:cNvPr id="15" name="Tijdelijke aanduiding voor tekst 5"/>
          <p:cNvSpPr>
            <a:spLocks noGrp="1"/>
          </p:cNvSpPr>
          <p:nvPr>
            <p:ph type="body" sz="quarter" idx="17" hasCustomPrompt="1"/>
          </p:nvPr>
        </p:nvSpPr>
        <p:spPr>
          <a:xfrm>
            <a:off x="864000" y="2707574"/>
            <a:ext cx="3152958" cy="1351923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24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Voeg zelf een icoon toe. Laat dit vlak verder leeg.</a:t>
            </a:r>
          </a:p>
        </p:txBody>
      </p:sp>
      <p:sp>
        <p:nvSpPr>
          <p:cNvPr id="14" name="Tijdelijke aanduiding voor tekst 5"/>
          <p:cNvSpPr>
            <a:spLocks noGrp="1"/>
          </p:cNvSpPr>
          <p:nvPr>
            <p:ph type="body" sz="quarter" idx="26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Onderkant</a:t>
            </a:r>
          </a:p>
        </p:txBody>
      </p:sp>
      <p:sp>
        <p:nvSpPr>
          <p:cNvPr id="16" name="Tijdelijke aanduiding voor tekst 5">
            <a:extLst>
              <a:ext uri="{FF2B5EF4-FFF2-40B4-BE49-F238E27FC236}">
                <a16:creationId xmlns:a16="http://schemas.microsoft.com/office/drawing/2014/main" id="{220B8906-5B79-4840-BE1C-9E0F6B4C566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518000" y="4059497"/>
            <a:ext cx="3152958" cy="739257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Onderdeel 1</a:t>
            </a:r>
          </a:p>
        </p:txBody>
      </p:sp>
      <p:sp>
        <p:nvSpPr>
          <p:cNvPr id="17" name="Tijdelijke aanduiding voor tekst 5">
            <a:extLst>
              <a:ext uri="{FF2B5EF4-FFF2-40B4-BE49-F238E27FC236}">
                <a16:creationId xmlns:a16="http://schemas.microsoft.com/office/drawing/2014/main" id="{6CC46728-54D7-4F8C-A805-9529E3616BE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518000" y="4798754"/>
            <a:ext cx="3152958" cy="1166326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20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Ruimte voor 2 regels tekst in deze opzet</a:t>
            </a:r>
          </a:p>
        </p:txBody>
      </p:sp>
      <p:sp>
        <p:nvSpPr>
          <p:cNvPr id="18" name="Tijdelijke aanduiding voor tekst 5">
            <a:extLst>
              <a:ext uri="{FF2B5EF4-FFF2-40B4-BE49-F238E27FC236}">
                <a16:creationId xmlns:a16="http://schemas.microsoft.com/office/drawing/2014/main" id="{549F6FA9-84C5-45FB-940F-C50EABF405D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518000" y="2707574"/>
            <a:ext cx="3152958" cy="1351923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24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Voeg zelf een icoon toe. Laat dit vlak verder leeg.</a:t>
            </a:r>
          </a:p>
        </p:txBody>
      </p:sp>
      <p:sp>
        <p:nvSpPr>
          <p:cNvPr id="19" name="Tijdelijke aanduiding voor tekst 5">
            <a:extLst>
              <a:ext uri="{FF2B5EF4-FFF2-40B4-BE49-F238E27FC236}">
                <a16:creationId xmlns:a16="http://schemas.microsoft.com/office/drawing/2014/main" id="{D4C64008-3449-4EBD-824C-62CBEBE2A89D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172000" y="4059497"/>
            <a:ext cx="3152958" cy="739257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Onderdeel 1</a:t>
            </a:r>
          </a:p>
        </p:txBody>
      </p:sp>
      <p:sp>
        <p:nvSpPr>
          <p:cNvPr id="20" name="Tijdelijke aanduiding voor tekst 5">
            <a:extLst>
              <a:ext uri="{FF2B5EF4-FFF2-40B4-BE49-F238E27FC236}">
                <a16:creationId xmlns:a16="http://schemas.microsoft.com/office/drawing/2014/main" id="{D734260A-7E9B-407E-BBA9-709DDB046E6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172000" y="4798754"/>
            <a:ext cx="3152958" cy="1166326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20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Ruimte voor 2 regels tekst in deze opzet</a:t>
            </a:r>
          </a:p>
        </p:txBody>
      </p:sp>
      <p:sp>
        <p:nvSpPr>
          <p:cNvPr id="21" name="Tijdelijke aanduiding voor tekst 5">
            <a:extLst>
              <a:ext uri="{FF2B5EF4-FFF2-40B4-BE49-F238E27FC236}">
                <a16:creationId xmlns:a16="http://schemas.microsoft.com/office/drawing/2014/main" id="{FDADCDE6-D032-4927-8D66-AC0FE4E293E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172000" y="2707574"/>
            <a:ext cx="3152958" cy="1351923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24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Voeg zelf een icoon toe. Laat dit vlak verder leeg.</a:t>
            </a:r>
          </a:p>
        </p:txBody>
      </p:sp>
    </p:spTree>
    <p:extLst>
      <p:ext uri="{BB962C8B-B14F-4D97-AF65-F5344CB8AC3E}">
        <p14:creationId xmlns:p14="http://schemas.microsoft.com/office/powerpoint/2010/main" val="14035449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- 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4191"/>
            <a:ext cx="12193941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7814"/>
              <a:gd name="connsiteY0" fmla="*/ 4265 h 6862265"/>
              <a:gd name="connsiteX1" fmla="*/ 7857705 w 7857814"/>
              <a:gd name="connsiteY1" fmla="*/ 0 h 6862265"/>
              <a:gd name="connsiteX2" fmla="*/ 7856563 w 7857814"/>
              <a:gd name="connsiteY2" fmla="*/ 6862265 h 6862265"/>
              <a:gd name="connsiteX3" fmla="*/ 0 w 7857814"/>
              <a:gd name="connsiteY3" fmla="*/ 6862265 h 6862265"/>
              <a:gd name="connsiteX4" fmla="*/ 0 w 7857814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7814" h="6862265">
                <a:moveTo>
                  <a:pt x="0" y="4265"/>
                </a:moveTo>
                <a:lnTo>
                  <a:pt x="7857705" y="0"/>
                </a:lnTo>
                <a:cubicBezTo>
                  <a:pt x="7858347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Klik</a:t>
            </a:r>
            <a:r>
              <a:rPr lang="en-US" dirty="0"/>
              <a:t> op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afbeelding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voegen</a:t>
            </a:r>
            <a:endParaRPr lang="en-US" dirty="0"/>
          </a:p>
        </p:txBody>
      </p:sp>
      <p:sp>
        <p:nvSpPr>
          <p:cNvPr id="5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Onderkant</a:t>
            </a:r>
          </a:p>
        </p:txBody>
      </p:sp>
    </p:spTree>
    <p:extLst>
      <p:ext uri="{BB962C8B-B14F-4D97-AF65-F5344CB8AC3E}">
        <p14:creationId xmlns:p14="http://schemas.microsoft.com/office/powerpoint/2010/main" val="10636604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AS Blau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6D891801-253D-4737-B46D-3CF4D70B35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E02512D-8B23-4B46-A853-72376D938C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592000"/>
            <a:ext cx="12192000" cy="1325563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AFAS achtergrond met patroon</a:t>
            </a:r>
          </a:p>
        </p:txBody>
      </p:sp>
    </p:spTree>
    <p:extLst>
      <p:ext uri="{BB962C8B-B14F-4D97-AF65-F5344CB8AC3E}">
        <p14:creationId xmlns:p14="http://schemas.microsoft.com/office/powerpoint/2010/main" val="8094247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art + Teks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0" y="2683587"/>
            <a:ext cx="12192000" cy="1325563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Zwarte achtergrond met tekst</a:t>
            </a:r>
          </a:p>
        </p:txBody>
      </p:sp>
    </p:spTree>
    <p:extLst>
      <p:ext uri="{BB962C8B-B14F-4D97-AF65-F5344CB8AC3E}">
        <p14:creationId xmlns:p14="http://schemas.microsoft.com/office/powerpoint/2010/main" val="15963740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art+blauwe lij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Onderkant</a:t>
            </a:r>
          </a:p>
        </p:txBody>
      </p:sp>
    </p:spTree>
    <p:extLst>
      <p:ext uri="{BB962C8B-B14F-4D97-AF65-F5344CB8AC3E}">
        <p14:creationId xmlns:p14="http://schemas.microsoft.com/office/powerpoint/2010/main" val="23080804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 + blauwe lij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Onderkant</a:t>
            </a:r>
          </a:p>
        </p:txBody>
      </p:sp>
    </p:spTree>
    <p:extLst>
      <p:ext uri="{BB962C8B-B14F-4D97-AF65-F5344CB8AC3E}">
        <p14:creationId xmlns:p14="http://schemas.microsoft.com/office/powerpoint/2010/main" val="25316428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it + Teks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0" y="2592000"/>
            <a:ext cx="12192000" cy="1325563"/>
          </a:xfrm>
        </p:spPr>
        <p:txBody>
          <a:bodyPr>
            <a:normAutofit/>
          </a:bodyPr>
          <a:lstStyle>
            <a:lvl1pPr>
              <a:defRPr sz="3200">
                <a:solidFill>
                  <a:sysClr val="windowText" lastClr="000000"/>
                </a:solidFill>
              </a:defRPr>
            </a:lvl1pPr>
          </a:lstStyle>
          <a:p>
            <a:r>
              <a:rPr lang="nl-NL" dirty="0"/>
              <a:t>Witte achtergrond met tekst</a:t>
            </a:r>
          </a:p>
        </p:txBody>
      </p:sp>
    </p:spTree>
    <p:extLst>
      <p:ext uri="{BB962C8B-B14F-4D97-AF65-F5344CB8AC3E}">
        <p14:creationId xmlns:p14="http://schemas.microsoft.com/office/powerpoint/2010/main" val="341578996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6D891801-253D-4737-B46D-3CF4D70B35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7F0C0ABB-A248-439F-8BF2-90ED1ED664C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493" y="769959"/>
            <a:ext cx="6081014" cy="5318082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19DD8704-0CE3-43D5-B900-5C958DD8FCD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665538" y="2657565"/>
            <a:ext cx="4953000" cy="298411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nl-NL" dirty="0"/>
              <a:t>Agendapunt 1</a:t>
            </a:r>
          </a:p>
          <a:p>
            <a:pPr lvl="0"/>
            <a:r>
              <a:rPr lang="nl-NL" dirty="0"/>
              <a:t>Agendapunt 2</a:t>
            </a:r>
          </a:p>
          <a:p>
            <a:pPr lvl="0"/>
            <a:r>
              <a:rPr lang="nl-NL" dirty="0"/>
              <a:t>Agendapunt 3</a:t>
            </a:r>
          </a:p>
          <a:p>
            <a:pPr lvl="0"/>
            <a:r>
              <a:rPr lang="nl-NL" dirty="0"/>
              <a:t>Agendapunt 4</a:t>
            </a:r>
          </a:p>
          <a:p>
            <a:pPr lvl="0"/>
            <a:r>
              <a:rPr lang="nl-NL" dirty="0"/>
              <a:t>Agendapunt 5</a:t>
            </a:r>
          </a:p>
          <a:p>
            <a:pPr lvl="0"/>
            <a:r>
              <a:rPr lang="nl-NL" dirty="0"/>
              <a:t>Agendapunt 6</a:t>
            </a:r>
          </a:p>
        </p:txBody>
      </p:sp>
    </p:spTree>
    <p:extLst>
      <p:ext uri="{BB962C8B-B14F-4D97-AF65-F5344CB8AC3E}">
        <p14:creationId xmlns:p14="http://schemas.microsoft.com/office/powerpoint/2010/main" val="181156177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Volledig scher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1811"/>
            <a:ext cx="12192000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1842 h 6859842"/>
              <a:gd name="connsiteX1" fmla="*/ 7856171 w 7856563"/>
              <a:gd name="connsiteY1" fmla="*/ 0 h 6859842"/>
              <a:gd name="connsiteX2" fmla="*/ 7856563 w 7856563"/>
              <a:gd name="connsiteY2" fmla="*/ 6859842 h 6859842"/>
              <a:gd name="connsiteX3" fmla="*/ 0 w 7856563"/>
              <a:gd name="connsiteY3" fmla="*/ 6859842 h 6859842"/>
              <a:gd name="connsiteX4" fmla="*/ 0 w 7856563"/>
              <a:gd name="connsiteY4" fmla="*/ 1842 h 68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59842">
                <a:moveTo>
                  <a:pt x="0" y="1842"/>
                </a:moveTo>
                <a:lnTo>
                  <a:pt x="7856171" y="0"/>
                </a:lnTo>
                <a:cubicBezTo>
                  <a:pt x="7856813" y="2281767"/>
                  <a:pt x="7855921" y="4578075"/>
                  <a:pt x="7856563" y="6859842"/>
                </a:cubicBezTo>
                <a:lnTo>
                  <a:pt x="0" y="6859842"/>
                </a:lnTo>
                <a:lnTo>
                  <a:pt x="0" y="1842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1" baseline="0">
                <a:solidFill>
                  <a:schemeClr val="tx1"/>
                </a:solidFill>
              </a:defRPr>
            </a:lvl1pPr>
          </a:lstStyle>
          <a:p>
            <a:r>
              <a:rPr lang="nl-NL" noProof="0" dirty="0"/>
              <a:t>&lt;Sleep dit vlak omhoog zodat je een afbeelding kan toevoegen&gt;</a:t>
            </a:r>
            <a:br>
              <a:rPr lang="nl-NL" noProof="0" dirty="0"/>
            </a:br>
            <a:br>
              <a:rPr lang="nl-NL" noProof="0" dirty="0"/>
            </a:br>
            <a:br>
              <a:rPr lang="nl-NL" noProof="0" dirty="0"/>
            </a:br>
            <a:br>
              <a:rPr lang="nl-NL" noProof="0" dirty="0"/>
            </a:br>
            <a:br>
              <a:rPr lang="nl-NL" noProof="0" dirty="0"/>
            </a:br>
            <a:br>
              <a:rPr lang="nl-NL" noProof="0" dirty="0"/>
            </a:br>
            <a:endParaRPr lang="nl-NL" noProof="0" dirty="0"/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noProof="0" dirty="0"/>
              <a:t>Onderkant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112D446-975C-4979-94BC-B4788584E92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-1" y="3061116"/>
            <a:ext cx="12192000" cy="735746"/>
          </a:xfrm>
          <a:solidFill>
            <a:srgbClr val="0060A9">
              <a:alpha val="89804"/>
            </a:srgbClr>
          </a:solidFill>
        </p:spPr>
        <p:txBody>
          <a:bodyPr lIns="252000" tIns="252000" rIns="252000" bIns="252000" anchor="ctr" anchorCtr="0"/>
          <a:lstStyle>
            <a:lvl1pPr algn="ctr">
              <a:defRPr sz="2400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nl-NL" noProof="0" dirty="0"/>
              <a:t> Titel </a:t>
            </a:r>
          </a:p>
        </p:txBody>
      </p:sp>
    </p:spTree>
    <p:extLst>
      <p:ext uri="{BB962C8B-B14F-4D97-AF65-F5344CB8AC3E}">
        <p14:creationId xmlns:p14="http://schemas.microsoft.com/office/powerpoint/2010/main" val="41058897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388543-3AAB-4113-A876-D0E63B11EF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02BA3F25-4C8A-4881-B7A8-B162A2D648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692A171-7E41-43B9-8B74-CDB4F828E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DA68-6A9E-4E9C-93F5-AC1AC01C7AC6}" type="datetimeFigureOut">
              <a:rPr lang="nl-NL" smtClean="0"/>
              <a:t>26-11-2019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9AE05CB-3C70-4B1F-B79A-790F504CE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51DAF25-35AA-41EB-9160-6F0D03CF13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802EE-65C9-4D62-A448-C27213CF83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9684580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E334EF-D21A-415C-AAD6-D605627FF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AA15972-CC81-4FE8-8EC2-EBB5AE9060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C74D290-A440-46F8-AD60-479A0F123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DA68-6A9E-4E9C-93F5-AC1AC01C7AC6}" type="datetimeFigureOut">
              <a:rPr lang="nl-NL" smtClean="0"/>
              <a:t>26-11-2019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61D075B-1FE3-4BBE-B5CB-90DF484F9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C530EC2-DCE7-4347-BD60-E5D50364D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802EE-65C9-4D62-A448-C27213CF83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6318427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9160E61-D78C-4C20-B7CF-709410FB0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8836976-3812-473F-9C22-D079DBED7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BD9B7C9-E042-4244-A39D-CAF2E6C10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DA68-6A9E-4E9C-93F5-AC1AC01C7AC6}" type="datetimeFigureOut">
              <a:rPr lang="nl-NL" smtClean="0"/>
              <a:t>26-11-2019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29EF40C-5B5C-46A6-95BC-D04F08A50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D567FE3-20F4-4B7D-888B-E1A81DCCD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802EE-65C9-4D62-A448-C27213CF83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9951064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C1E897-A60E-41E6-A5FE-3D250EEB0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E370816-1E3B-42B9-8427-3A1579EDA2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AF6AF12-B7BB-44E8-87DB-A1F8BCE948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9837059-C09B-42EC-A3A5-E4522170D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DA68-6A9E-4E9C-93F5-AC1AC01C7AC6}" type="datetimeFigureOut">
              <a:rPr lang="nl-NL" smtClean="0"/>
              <a:t>26-11-2019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2B018A6-2029-4C56-85F6-7382B62B7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8C1E366-88EB-4851-82F0-08230CD43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802EE-65C9-4D62-A448-C27213CF83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0673722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B82A8A-49DE-4627-9771-96A523E2F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761710E-9AAD-4F11-92AA-ABF43BF11E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6096D06-9D10-4C37-84BE-E21BBACB39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F3440C26-5D0A-4625-BEC0-AB899C853D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BB179AC2-74A3-4AE7-B9DE-A3A8C7249A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F579893B-E21B-447D-BD54-669A4B68A0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DA68-6A9E-4E9C-93F5-AC1AC01C7AC6}" type="datetimeFigureOut">
              <a:rPr lang="nl-NL" smtClean="0"/>
              <a:t>26-11-2019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E40A22C2-70B2-4972-9662-1ABD6387B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42019EC2-9665-4305-AC3E-85C20C303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802EE-65C9-4D62-A448-C27213CF83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1440467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AFA2425-ADCA-4383-ABF2-0669B9CEB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12525B1A-944C-4666-8249-C5ACBB023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DA68-6A9E-4E9C-93F5-AC1AC01C7AC6}" type="datetimeFigureOut">
              <a:rPr lang="nl-NL" smtClean="0"/>
              <a:t>26-11-2019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AFFE7152-8B28-4BBB-AAA2-7C737A8D9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05C3F5C3-4158-48A8-90E4-AFC2B0E66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802EE-65C9-4D62-A448-C27213CF83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9923955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BC402795-767F-4C7C-870D-4CC134B36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DA68-6A9E-4E9C-93F5-AC1AC01C7AC6}" type="datetimeFigureOut">
              <a:rPr lang="nl-NL" smtClean="0"/>
              <a:t>26-11-2019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177A2E5B-28AC-48A3-9FFF-DFE4F9D4A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F651567C-893A-4CF7-BF47-566F9F11A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802EE-65C9-4D62-A448-C27213CF83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5851673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7252149-75C2-43AB-91A6-0BB0A8366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1BFACBB-F6B8-4304-9C07-E1DDA9B42F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B96A299-BFB4-4B85-AEB8-C4AC105470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3CCF5D3-D1C8-437F-9380-84454DB56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DA68-6A9E-4E9C-93F5-AC1AC01C7AC6}" type="datetimeFigureOut">
              <a:rPr lang="nl-NL" smtClean="0"/>
              <a:t>26-11-2019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E48F04C-9ACC-4AE6-9AE9-CF40B59B4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B2986C15-258B-45A8-86D7-353A0D610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802EE-65C9-4D62-A448-C27213CF83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887046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280F08-5790-43C1-AF04-D22BAF601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998B6D1F-4AA4-4B49-86FA-EC18FAB6AB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B342C38-3D07-4618-AC3E-76838C3263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1BC1547-7F63-49E7-955A-F276BB005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DA68-6A9E-4E9C-93F5-AC1AC01C7AC6}" type="datetimeFigureOut">
              <a:rPr lang="nl-NL" smtClean="0"/>
              <a:t>26-11-2019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C452F22-A982-4B9A-8E3A-333BA10E4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BB58BBD3-23B3-467D-9669-EEE36DCFD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802EE-65C9-4D62-A448-C27213CF83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1199302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207B7A-E0A1-4F83-B3B4-DA3C1712C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9E3B3793-D416-4A0A-8069-EA6EEE89DB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2886286-36F4-49DA-AC6D-F3E3A8AAD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DA68-6A9E-4E9C-93F5-AC1AC01C7AC6}" type="datetimeFigureOut">
              <a:rPr lang="nl-NL" smtClean="0"/>
              <a:t>26-11-2019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B7778B9-283C-4E47-8203-4261912E8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4C25294-3853-434B-94E7-0B0FE4485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802EE-65C9-4D62-A448-C27213CF83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2288258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A9834391-2EFA-4B79-BC4C-814FCA3898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7FA02D88-6C80-4C31-A182-4BFC8248B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28F7704-F909-4C22-AE7E-0890047C3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DA68-6A9E-4E9C-93F5-AC1AC01C7AC6}" type="datetimeFigureOut">
              <a:rPr lang="nl-NL" smtClean="0"/>
              <a:t>26-11-2019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CB3C1F5-02A8-4A15-88AA-C1E5354891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B5F480D-DFF9-42CF-8F54-6C7CD3BA7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802EE-65C9-4D62-A448-C27213CF83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455811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it + blauwe lij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857296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oorstelshe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3176" y="-4191"/>
            <a:ext cx="12195175" cy="6866273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6171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  <a:gd name="connsiteX0" fmla="*/ 2046 w 7858609"/>
              <a:gd name="connsiteY0" fmla="*/ 4265 h 6988290"/>
              <a:gd name="connsiteX1" fmla="*/ 7858217 w 7858609"/>
              <a:gd name="connsiteY1" fmla="*/ 0 h 6988290"/>
              <a:gd name="connsiteX2" fmla="*/ 7858609 w 7858609"/>
              <a:gd name="connsiteY2" fmla="*/ 6862265 h 6988290"/>
              <a:gd name="connsiteX3" fmla="*/ 0 w 7858609"/>
              <a:gd name="connsiteY3" fmla="*/ 6988290 h 6988290"/>
              <a:gd name="connsiteX4" fmla="*/ 2046 w 7858609"/>
              <a:gd name="connsiteY4" fmla="*/ 4265 h 6988290"/>
              <a:gd name="connsiteX0" fmla="*/ 2046 w 7858309"/>
              <a:gd name="connsiteY0" fmla="*/ 4265 h 6988290"/>
              <a:gd name="connsiteX1" fmla="*/ 7858217 w 7858309"/>
              <a:gd name="connsiteY1" fmla="*/ 0 h 6988290"/>
              <a:gd name="connsiteX2" fmla="*/ 7856563 w 7858309"/>
              <a:gd name="connsiteY2" fmla="*/ 6978597 h 6988290"/>
              <a:gd name="connsiteX3" fmla="*/ 0 w 7858309"/>
              <a:gd name="connsiteY3" fmla="*/ 6988290 h 6988290"/>
              <a:gd name="connsiteX4" fmla="*/ 2046 w 7858309"/>
              <a:gd name="connsiteY4" fmla="*/ 4265 h 6988290"/>
              <a:gd name="connsiteX0" fmla="*/ 2046 w 7858609"/>
              <a:gd name="connsiteY0" fmla="*/ 4265 h 6988290"/>
              <a:gd name="connsiteX1" fmla="*/ 7858217 w 7858609"/>
              <a:gd name="connsiteY1" fmla="*/ 0 h 6988290"/>
              <a:gd name="connsiteX2" fmla="*/ 7858609 w 7858609"/>
              <a:gd name="connsiteY2" fmla="*/ 6975365 h 6988290"/>
              <a:gd name="connsiteX3" fmla="*/ 0 w 7858609"/>
              <a:gd name="connsiteY3" fmla="*/ 6988290 h 6988290"/>
              <a:gd name="connsiteX4" fmla="*/ 2046 w 7858609"/>
              <a:gd name="connsiteY4" fmla="*/ 4265 h 6988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8609" h="6988290">
                <a:moveTo>
                  <a:pt x="2046" y="4265"/>
                </a:moveTo>
                <a:lnTo>
                  <a:pt x="7858217" y="0"/>
                </a:lnTo>
                <a:cubicBezTo>
                  <a:pt x="7858859" y="2281767"/>
                  <a:pt x="7857967" y="4693598"/>
                  <a:pt x="7858609" y="6975365"/>
                </a:cubicBezTo>
                <a:lnTo>
                  <a:pt x="0" y="6988290"/>
                </a:lnTo>
                <a:lnTo>
                  <a:pt x="2046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</a:t>
            </a:r>
            <a:r>
              <a:rPr lang="en-US" err="1"/>
              <a:t>dit</a:t>
            </a:r>
            <a:r>
              <a:rPr lang="en-US"/>
              <a:t> </a:t>
            </a:r>
            <a:r>
              <a:rPr lang="en-US" err="1"/>
              <a:t>vlak</a:t>
            </a:r>
            <a:r>
              <a:rPr lang="en-US"/>
              <a:t> om </a:t>
            </a:r>
            <a:r>
              <a:rPr lang="en-US" err="1"/>
              <a:t>jouw</a:t>
            </a:r>
            <a:r>
              <a:rPr lang="en-US"/>
              <a:t> </a:t>
            </a:r>
            <a:r>
              <a:rPr lang="en-US" err="1"/>
              <a:t>profielfoto</a:t>
            </a:r>
            <a:r>
              <a:rPr lang="en-US"/>
              <a:t> 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r>
              <a:rPr lang="en-US"/>
              <a:t> (</a:t>
            </a:r>
            <a:r>
              <a:rPr lang="en-US" err="1"/>
              <a:t>geschikt</a:t>
            </a:r>
            <a:r>
              <a:rPr lang="en-US"/>
              <a:t> </a:t>
            </a:r>
            <a:r>
              <a:rPr lang="en-US" err="1"/>
              <a:t>voor</a:t>
            </a:r>
            <a:r>
              <a:rPr lang="en-US"/>
              <a:t> de </a:t>
            </a:r>
            <a:r>
              <a:rPr lang="en-US" err="1"/>
              <a:t>nieuwe</a:t>
            </a:r>
            <a:r>
              <a:rPr lang="en-US"/>
              <a:t> </a:t>
            </a:r>
            <a:r>
              <a:rPr lang="en-US" err="1"/>
              <a:t>profielfoto</a:t>
            </a:r>
            <a:r>
              <a:rPr lang="en-US"/>
              <a:t>)</a:t>
            </a:r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F40E9720-839B-4C92-9DF6-1680650D975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71474" y="1800225"/>
            <a:ext cx="5747386" cy="739257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ctr">
              <a:buNone/>
              <a:defRPr sz="5400" b="0" baseline="0">
                <a:solidFill>
                  <a:srgbClr val="005FAA"/>
                </a:solidFill>
                <a:latin typeface="+mj-lt"/>
              </a:defRPr>
            </a:lvl1pPr>
          </a:lstStyle>
          <a:p>
            <a:pPr lvl="0"/>
            <a:r>
              <a:rPr lang="nl-NL"/>
              <a:t>Voornaam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371473" y="3392922"/>
            <a:ext cx="5747388" cy="1166326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ctr">
              <a:buNone/>
              <a:defRPr sz="2400" b="0" baseline="0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nl-NL"/>
              <a:t>Jouw functie of iets over jezelf</a:t>
            </a:r>
          </a:p>
        </p:txBody>
      </p:sp>
      <p:sp>
        <p:nvSpPr>
          <p:cNvPr id="9" name="Tijdelijke aanduiding voor tekst 5">
            <a:extLst>
              <a:ext uri="{FF2B5EF4-FFF2-40B4-BE49-F238E27FC236}">
                <a16:creationId xmlns:a16="http://schemas.microsoft.com/office/drawing/2014/main" id="{E628780C-AE76-4259-9A77-FDC011CA55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71474" y="2526987"/>
            <a:ext cx="5747386" cy="739257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ctr">
              <a:buNone/>
              <a:defRPr sz="4400" b="0" baseline="0">
                <a:solidFill>
                  <a:srgbClr val="005FAA"/>
                </a:solidFill>
                <a:latin typeface="+mn-lt"/>
              </a:defRPr>
            </a:lvl1pPr>
          </a:lstStyle>
          <a:p>
            <a:pPr lvl="0"/>
            <a:r>
              <a:rPr lang="nl-NL"/>
              <a:t>Achternaam</a:t>
            </a:r>
          </a:p>
        </p:txBody>
      </p:sp>
    </p:spTree>
    <p:extLst>
      <p:ext uri="{BB962C8B-B14F-4D97-AF65-F5344CB8AC3E}">
        <p14:creationId xmlns:p14="http://schemas.microsoft.com/office/powerpoint/2010/main" val="7839220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oorstelsheet - 4 na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icture Placeholder 2"/>
          <p:cNvSpPr>
            <a:spLocks noGrp="1"/>
          </p:cNvSpPr>
          <p:nvPr>
            <p:ph type="pic" sz="quarter" idx="31" hasCustomPrompt="1"/>
          </p:nvPr>
        </p:nvSpPr>
        <p:spPr>
          <a:xfrm>
            <a:off x="2957893" y="417064"/>
            <a:ext cx="2535969" cy="2535969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6171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62265">
                <a:moveTo>
                  <a:pt x="0" y="4265"/>
                </a:moveTo>
                <a:lnTo>
                  <a:pt x="7856171" y="0"/>
                </a:lnTo>
                <a:cubicBezTo>
                  <a:pt x="7856813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</a:t>
            </a:r>
            <a:r>
              <a:rPr lang="en-US" err="1"/>
              <a:t>dit</a:t>
            </a:r>
            <a:r>
              <a:rPr lang="en-US"/>
              <a:t> </a:t>
            </a:r>
            <a:r>
              <a:rPr lang="en-US" err="1"/>
              <a:t>vlak</a:t>
            </a:r>
            <a:r>
              <a:rPr lang="en-US"/>
              <a:t> om </a:t>
            </a:r>
            <a:r>
              <a:rPr lang="en-US" err="1"/>
              <a:t>jouw</a:t>
            </a:r>
            <a:r>
              <a:rPr lang="en-US"/>
              <a:t> </a:t>
            </a:r>
            <a:r>
              <a:rPr lang="en-US" err="1"/>
              <a:t>profielfoto</a:t>
            </a:r>
            <a:r>
              <a:rPr lang="en-US"/>
              <a:t> 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38" name="Tijdelijke aanduiding voor tekst 5"/>
          <p:cNvSpPr>
            <a:spLocks noGrp="1"/>
          </p:cNvSpPr>
          <p:nvPr>
            <p:ph type="body" sz="quarter" idx="30" hasCustomPrompt="1"/>
          </p:nvPr>
        </p:nvSpPr>
        <p:spPr>
          <a:xfrm>
            <a:off x="500735" y="1471450"/>
            <a:ext cx="3083435" cy="1049214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l">
              <a:buNone/>
              <a:defRPr sz="1600" b="0" baseline="0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nl-NL"/>
              <a:t>Jouw functie</a:t>
            </a:r>
          </a:p>
        </p:txBody>
      </p:sp>
      <p:sp>
        <p:nvSpPr>
          <p:cNvPr id="19" name="Rechthoek 18">
            <a:extLst>
              <a:ext uri="{FF2B5EF4-FFF2-40B4-BE49-F238E27FC236}">
                <a16:creationId xmlns:a16="http://schemas.microsoft.com/office/drawing/2014/main" id="{F10167C0-6C97-4641-A337-57875D3AAF18}"/>
              </a:ext>
            </a:extLst>
          </p:cNvPr>
          <p:cNvSpPr/>
          <p:nvPr userDrawn="1"/>
        </p:nvSpPr>
        <p:spPr>
          <a:xfrm>
            <a:off x="698546" y="2953337"/>
            <a:ext cx="4809309" cy="36000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7" name="Tijdelijke aanduiding voor tekst 5"/>
          <p:cNvSpPr>
            <a:spLocks noGrp="1"/>
          </p:cNvSpPr>
          <p:nvPr>
            <p:ph type="body" sz="quarter" idx="29" hasCustomPrompt="1"/>
          </p:nvPr>
        </p:nvSpPr>
        <p:spPr>
          <a:xfrm>
            <a:off x="500735" y="982506"/>
            <a:ext cx="3850284" cy="739257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l">
              <a:buNone/>
              <a:defRPr sz="2500" b="0" baseline="0">
                <a:solidFill>
                  <a:srgbClr val="005FAA"/>
                </a:solidFill>
                <a:latin typeface="+mn-lt"/>
              </a:defRPr>
            </a:lvl1pPr>
          </a:lstStyle>
          <a:p>
            <a:pPr lvl="0"/>
            <a:r>
              <a:rPr lang="nl-NL"/>
              <a:t>Naam</a:t>
            </a:r>
          </a:p>
        </p:txBody>
      </p:sp>
      <p:sp>
        <p:nvSpPr>
          <p:cNvPr id="48" name="Picture Placeholder 2">
            <a:extLst>
              <a:ext uri="{FF2B5EF4-FFF2-40B4-BE49-F238E27FC236}">
                <a16:creationId xmlns:a16="http://schemas.microsoft.com/office/drawing/2014/main" id="{4CDD66E8-9765-410F-B12B-29BBF707A18B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2957893" y="3177099"/>
            <a:ext cx="2535969" cy="2535969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6171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62265">
                <a:moveTo>
                  <a:pt x="0" y="4265"/>
                </a:moveTo>
                <a:lnTo>
                  <a:pt x="7856171" y="0"/>
                </a:lnTo>
                <a:cubicBezTo>
                  <a:pt x="7856813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</a:t>
            </a:r>
            <a:r>
              <a:rPr lang="en-US" err="1"/>
              <a:t>dit</a:t>
            </a:r>
            <a:r>
              <a:rPr lang="en-US"/>
              <a:t> </a:t>
            </a:r>
            <a:r>
              <a:rPr lang="en-US" err="1"/>
              <a:t>vlak</a:t>
            </a:r>
            <a:r>
              <a:rPr lang="en-US"/>
              <a:t> om </a:t>
            </a:r>
            <a:r>
              <a:rPr lang="en-US" err="1"/>
              <a:t>jouw</a:t>
            </a:r>
            <a:r>
              <a:rPr lang="en-US"/>
              <a:t> </a:t>
            </a:r>
            <a:r>
              <a:rPr lang="en-US" err="1"/>
              <a:t>profielfoto</a:t>
            </a:r>
            <a:r>
              <a:rPr lang="en-US"/>
              <a:t> 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49" name="Tijdelijke aanduiding voor tekst 5">
            <a:extLst>
              <a:ext uri="{FF2B5EF4-FFF2-40B4-BE49-F238E27FC236}">
                <a16:creationId xmlns:a16="http://schemas.microsoft.com/office/drawing/2014/main" id="{DFADFDE0-F5F6-4FED-9864-D7205BC1543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00735" y="4242360"/>
            <a:ext cx="3083435" cy="1049214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l">
              <a:buNone/>
              <a:defRPr sz="1600" b="0" baseline="0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nl-NL"/>
              <a:t>Jouw functie</a:t>
            </a:r>
          </a:p>
        </p:txBody>
      </p:sp>
      <p:sp>
        <p:nvSpPr>
          <p:cNvPr id="50" name="Rechthoek 49">
            <a:extLst>
              <a:ext uri="{FF2B5EF4-FFF2-40B4-BE49-F238E27FC236}">
                <a16:creationId xmlns:a16="http://schemas.microsoft.com/office/drawing/2014/main" id="{184D51E4-2021-4682-9E44-18C8E472388E}"/>
              </a:ext>
            </a:extLst>
          </p:cNvPr>
          <p:cNvSpPr/>
          <p:nvPr userDrawn="1"/>
        </p:nvSpPr>
        <p:spPr>
          <a:xfrm>
            <a:off x="684553" y="5713068"/>
            <a:ext cx="4809309" cy="36000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1" name="Tijdelijke aanduiding voor tekst 5">
            <a:extLst>
              <a:ext uri="{FF2B5EF4-FFF2-40B4-BE49-F238E27FC236}">
                <a16:creationId xmlns:a16="http://schemas.microsoft.com/office/drawing/2014/main" id="{6BF56023-7C9C-427D-8CC5-13A19847754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00735" y="3753416"/>
            <a:ext cx="3850284" cy="739257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l">
              <a:buNone/>
              <a:defRPr sz="2500" b="0" baseline="0">
                <a:solidFill>
                  <a:srgbClr val="005FAA"/>
                </a:solidFill>
                <a:latin typeface="+mn-lt"/>
              </a:defRPr>
            </a:lvl1pPr>
          </a:lstStyle>
          <a:p>
            <a:pPr lvl="0"/>
            <a:r>
              <a:rPr lang="nl-NL"/>
              <a:t>Naam</a:t>
            </a:r>
          </a:p>
        </p:txBody>
      </p:sp>
      <p:sp>
        <p:nvSpPr>
          <p:cNvPr id="52" name="Picture Placeholder 2">
            <a:extLst>
              <a:ext uri="{FF2B5EF4-FFF2-40B4-BE49-F238E27FC236}">
                <a16:creationId xmlns:a16="http://schemas.microsoft.com/office/drawing/2014/main" id="{77023F42-A7DB-4607-9EF4-AD1355C01E33}"/>
              </a:ext>
            </a:extLst>
          </p:cNvPr>
          <p:cNvSpPr>
            <a:spLocks noGrp="1"/>
          </p:cNvSpPr>
          <p:nvPr>
            <p:ph type="pic" sz="quarter" idx="35" hasCustomPrompt="1"/>
          </p:nvPr>
        </p:nvSpPr>
        <p:spPr>
          <a:xfrm>
            <a:off x="8925685" y="401218"/>
            <a:ext cx="2535969" cy="2535969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6171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62265">
                <a:moveTo>
                  <a:pt x="0" y="4265"/>
                </a:moveTo>
                <a:lnTo>
                  <a:pt x="7856171" y="0"/>
                </a:lnTo>
                <a:cubicBezTo>
                  <a:pt x="7856813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</a:t>
            </a:r>
            <a:r>
              <a:rPr lang="en-US" err="1"/>
              <a:t>dit</a:t>
            </a:r>
            <a:r>
              <a:rPr lang="en-US"/>
              <a:t> </a:t>
            </a:r>
            <a:r>
              <a:rPr lang="en-US" err="1"/>
              <a:t>vlak</a:t>
            </a:r>
            <a:r>
              <a:rPr lang="en-US"/>
              <a:t> om </a:t>
            </a:r>
            <a:r>
              <a:rPr lang="en-US" err="1"/>
              <a:t>jouw</a:t>
            </a:r>
            <a:r>
              <a:rPr lang="en-US"/>
              <a:t> </a:t>
            </a:r>
            <a:r>
              <a:rPr lang="en-US" err="1"/>
              <a:t>profielfoto</a:t>
            </a:r>
            <a:r>
              <a:rPr lang="en-US"/>
              <a:t> 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53" name="Tijdelijke aanduiding voor tekst 5">
            <a:extLst>
              <a:ext uri="{FF2B5EF4-FFF2-40B4-BE49-F238E27FC236}">
                <a16:creationId xmlns:a16="http://schemas.microsoft.com/office/drawing/2014/main" id="{998C133A-E07A-4922-91A9-C12F3FB1D44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468527" y="1471450"/>
            <a:ext cx="3083435" cy="1049214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l">
              <a:buNone/>
              <a:defRPr sz="1600" b="0" baseline="0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nl-NL"/>
              <a:t>Jouw functie</a:t>
            </a:r>
          </a:p>
        </p:txBody>
      </p:sp>
      <p:sp>
        <p:nvSpPr>
          <p:cNvPr id="54" name="Rechthoek 53">
            <a:extLst>
              <a:ext uri="{FF2B5EF4-FFF2-40B4-BE49-F238E27FC236}">
                <a16:creationId xmlns:a16="http://schemas.microsoft.com/office/drawing/2014/main" id="{7814DB94-E37C-4C93-9BAD-20DCE0F1358C}"/>
              </a:ext>
            </a:extLst>
          </p:cNvPr>
          <p:cNvSpPr/>
          <p:nvPr userDrawn="1"/>
        </p:nvSpPr>
        <p:spPr>
          <a:xfrm>
            <a:off x="6652345" y="2942158"/>
            <a:ext cx="4809309" cy="36000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Tijdelijke aanduiding voor tekst 5">
            <a:extLst>
              <a:ext uri="{FF2B5EF4-FFF2-40B4-BE49-F238E27FC236}">
                <a16:creationId xmlns:a16="http://schemas.microsoft.com/office/drawing/2014/main" id="{5ABFF5F9-4898-4AAE-B75F-301C497D79AE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468527" y="982506"/>
            <a:ext cx="3850284" cy="739257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l">
              <a:buNone/>
              <a:defRPr sz="2500" b="0" baseline="0">
                <a:solidFill>
                  <a:srgbClr val="005FAA"/>
                </a:solidFill>
                <a:latin typeface="+mn-lt"/>
              </a:defRPr>
            </a:lvl1pPr>
          </a:lstStyle>
          <a:p>
            <a:pPr lvl="0"/>
            <a:r>
              <a:rPr lang="nl-NL"/>
              <a:t>Naam</a:t>
            </a:r>
          </a:p>
        </p:txBody>
      </p:sp>
      <p:sp>
        <p:nvSpPr>
          <p:cNvPr id="56" name="Picture Placeholder 2">
            <a:extLst>
              <a:ext uri="{FF2B5EF4-FFF2-40B4-BE49-F238E27FC236}">
                <a16:creationId xmlns:a16="http://schemas.microsoft.com/office/drawing/2014/main" id="{1BF753F0-C499-4AAF-91A3-77062AE9E351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8925685" y="3177098"/>
            <a:ext cx="2535969" cy="2535969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6171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62265">
                <a:moveTo>
                  <a:pt x="0" y="4265"/>
                </a:moveTo>
                <a:lnTo>
                  <a:pt x="7856171" y="0"/>
                </a:lnTo>
                <a:cubicBezTo>
                  <a:pt x="7856813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</a:t>
            </a:r>
            <a:r>
              <a:rPr lang="en-US" err="1"/>
              <a:t>dit</a:t>
            </a:r>
            <a:r>
              <a:rPr lang="en-US"/>
              <a:t> </a:t>
            </a:r>
            <a:r>
              <a:rPr lang="en-US" err="1"/>
              <a:t>vlak</a:t>
            </a:r>
            <a:r>
              <a:rPr lang="en-US"/>
              <a:t> om </a:t>
            </a:r>
            <a:r>
              <a:rPr lang="en-US" err="1"/>
              <a:t>jouw</a:t>
            </a:r>
            <a:r>
              <a:rPr lang="en-US"/>
              <a:t> </a:t>
            </a:r>
            <a:r>
              <a:rPr lang="en-US" err="1"/>
              <a:t>profielfoto</a:t>
            </a:r>
            <a:r>
              <a:rPr lang="en-US"/>
              <a:t> 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57" name="Tijdelijke aanduiding voor tekst 5">
            <a:extLst>
              <a:ext uri="{FF2B5EF4-FFF2-40B4-BE49-F238E27FC236}">
                <a16:creationId xmlns:a16="http://schemas.microsoft.com/office/drawing/2014/main" id="{0AA3825D-0970-4CEF-8651-E7254DDDDD85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468527" y="4242360"/>
            <a:ext cx="3083435" cy="1049214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l">
              <a:buNone/>
              <a:defRPr sz="1600" b="0" baseline="0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nl-NL"/>
              <a:t>Jouw functie</a:t>
            </a:r>
          </a:p>
        </p:txBody>
      </p:sp>
      <p:sp>
        <p:nvSpPr>
          <p:cNvPr id="58" name="Rechthoek 57">
            <a:extLst>
              <a:ext uri="{FF2B5EF4-FFF2-40B4-BE49-F238E27FC236}">
                <a16:creationId xmlns:a16="http://schemas.microsoft.com/office/drawing/2014/main" id="{B0010A68-76F2-4217-B024-BA599DF90E3A}"/>
              </a:ext>
            </a:extLst>
          </p:cNvPr>
          <p:cNvSpPr/>
          <p:nvPr userDrawn="1"/>
        </p:nvSpPr>
        <p:spPr>
          <a:xfrm>
            <a:off x="6652345" y="5713068"/>
            <a:ext cx="4809309" cy="36000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Tijdelijke aanduiding voor tekst 5">
            <a:extLst>
              <a:ext uri="{FF2B5EF4-FFF2-40B4-BE49-F238E27FC236}">
                <a16:creationId xmlns:a16="http://schemas.microsoft.com/office/drawing/2014/main" id="{60557005-41D4-49C7-8495-15F456722520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468527" y="3753416"/>
            <a:ext cx="3850284" cy="739257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l">
              <a:buNone/>
              <a:defRPr sz="2500" b="0" baseline="0">
                <a:solidFill>
                  <a:srgbClr val="005FAA"/>
                </a:solidFill>
                <a:latin typeface="+mn-lt"/>
              </a:defRPr>
            </a:lvl1pPr>
          </a:lstStyle>
          <a:p>
            <a:pPr lvl="0"/>
            <a:r>
              <a:rPr lang="nl-NL"/>
              <a:t>Naam</a:t>
            </a:r>
          </a:p>
        </p:txBody>
      </p:sp>
    </p:spTree>
    <p:extLst>
      <p:ext uri="{BB962C8B-B14F-4D97-AF65-F5344CB8AC3E}">
        <p14:creationId xmlns:p14="http://schemas.microsoft.com/office/powerpoint/2010/main" val="33909257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ard - klein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5175" cy="6861511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1842 h 6859842"/>
              <a:gd name="connsiteX1" fmla="*/ 7856171 w 7856563"/>
              <a:gd name="connsiteY1" fmla="*/ 0 h 6859842"/>
              <a:gd name="connsiteX2" fmla="*/ 7856563 w 7856563"/>
              <a:gd name="connsiteY2" fmla="*/ 6859842 h 6859842"/>
              <a:gd name="connsiteX3" fmla="*/ 0 w 7856563"/>
              <a:gd name="connsiteY3" fmla="*/ 6859842 h 6859842"/>
              <a:gd name="connsiteX4" fmla="*/ 0 w 7856563"/>
              <a:gd name="connsiteY4" fmla="*/ 1842 h 6859842"/>
              <a:gd name="connsiteX0" fmla="*/ 0 w 7858609"/>
              <a:gd name="connsiteY0" fmla="*/ 1842 h 6982636"/>
              <a:gd name="connsiteX1" fmla="*/ 7856171 w 7858609"/>
              <a:gd name="connsiteY1" fmla="*/ 0 h 6982636"/>
              <a:gd name="connsiteX2" fmla="*/ 7858609 w 7858609"/>
              <a:gd name="connsiteY2" fmla="*/ 6982636 h 6982636"/>
              <a:gd name="connsiteX3" fmla="*/ 0 w 7858609"/>
              <a:gd name="connsiteY3" fmla="*/ 6859842 h 6982636"/>
              <a:gd name="connsiteX4" fmla="*/ 0 w 7858609"/>
              <a:gd name="connsiteY4" fmla="*/ 1842 h 6982636"/>
              <a:gd name="connsiteX0" fmla="*/ 0 w 7858609"/>
              <a:gd name="connsiteY0" fmla="*/ 1842 h 6983444"/>
              <a:gd name="connsiteX1" fmla="*/ 7856171 w 7858609"/>
              <a:gd name="connsiteY1" fmla="*/ 0 h 6983444"/>
              <a:gd name="connsiteX2" fmla="*/ 7858609 w 7858609"/>
              <a:gd name="connsiteY2" fmla="*/ 6982636 h 6983444"/>
              <a:gd name="connsiteX3" fmla="*/ 0 w 7858609"/>
              <a:gd name="connsiteY3" fmla="*/ 6983444 h 6983444"/>
              <a:gd name="connsiteX4" fmla="*/ 0 w 7858609"/>
              <a:gd name="connsiteY4" fmla="*/ 1842 h 6983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8609" h="6983444">
                <a:moveTo>
                  <a:pt x="0" y="1842"/>
                </a:moveTo>
                <a:lnTo>
                  <a:pt x="7856171" y="0"/>
                </a:lnTo>
                <a:cubicBezTo>
                  <a:pt x="7856813" y="2281767"/>
                  <a:pt x="7857967" y="4700869"/>
                  <a:pt x="7858609" y="6982636"/>
                </a:cubicBezTo>
                <a:lnTo>
                  <a:pt x="0" y="6983444"/>
                </a:lnTo>
                <a:lnTo>
                  <a:pt x="0" y="1842"/>
                </a:lnTo>
                <a:close/>
              </a:path>
            </a:pathLst>
          </a:custGeom>
          <a:solidFill>
            <a:srgbClr val="FFFFFF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rgbClr val="3A3A3A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</a:t>
            </a:r>
            <a:r>
              <a:rPr lang="en-US" err="1"/>
              <a:t>dit</a:t>
            </a:r>
            <a:r>
              <a:rPr lang="en-US"/>
              <a:t> </a:t>
            </a:r>
            <a:r>
              <a:rPr lang="en-US" err="1"/>
              <a:t>vlak</a:t>
            </a:r>
            <a:r>
              <a:rPr lang="en-US"/>
              <a:t> 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r>
              <a:rPr lang="en-US"/>
              <a:t> 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F40E9720-839B-4C92-9DF6-1680650D975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57275" y="809625"/>
            <a:ext cx="3810000" cy="739257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3600" b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Titel </a:t>
            </a:r>
            <a:r>
              <a:rPr lang="nl-NL" err="1"/>
              <a:t>Roboto</a:t>
            </a:r>
            <a:endParaRPr lang="nl-NL"/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1057275" y="1548882"/>
            <a:ext cx="3810000" cy="1166326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/>
              <a:t>Ruimte voor 2 regels tekst in deze opzet</a:t>
            </a:r>
          </a:p>
        </p:txBody>
      </p:sp>
    </p:spTree>
    <p:extLst>
      <p:ext uri="{BB962C8B-B14F-4D97-AF65-F5344CB8AC3E}">
        <p14:creationId xmlns:p14="http://schemas.microsoft.com/office/powerpoint/2010/main" val="29574846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ard - lang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14511"/>
            <a:ext cx="12195484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1842 h 6859842"/>
              <a:gd name="connsiteX1" fmla="*/ 7854636 w 7856563"/>
              <a:gd name="connsiteY1" fmla="*/ 0 h 6859842"/>
              <a:gd name="connsiteX2" fmla="*/ 7856563 w 7856563"/>
              <a:gd name="connsiteY2" fmla="*/ 6859842 h 6859842"/>
              <a:gd name="connsiteX3" fmla="*/ 0 w 7856563"/>
              <a:gd name="connsiteY3" fmla="*/ 6859842 h 6859842"/>
              <a:gd name="connsiteX4" fmla="*/ 0 w 7856563"/>
              <a:gd name="connsiteY4" fmla="*/ 1842 h 6859842"/>
              <a:gd name="connsiteX0" fmla="*/ 0 w 7856563"/>
              <a:gd name="connsiteY0" fmla="*/ 1842 h 6859842"/>
              <a:gd name="connsiteX1" fmla="*/ 7854636 w 7856563"/>
              <a:gd name="connsiteY1" fmla="*/ 0 h 6859842"/>
              <a:gd name="connsiteX2" fmla="*/ 7856563 w 7856563"/>
              <a:gd name="connsiteY2" fmla="*/ 6859842 h 6859842"/>
              <a:gd name="connsiteX3" fmla="*/ 0 w 7856563"/>
              <a:gd name="connsiteY3" fmla="*/ 6859842 h 6859842"/>
              <a:gd name="connsiteX4" fmla="*/ 0 w 7856563"/>
              <a:gd name="connsiteY4" fmla="*/ 1842 h 6859842"/>
              <a:gd name="connsiteX0" fmla="*/ 0 w 7858808"/>
              <a:gd name="connsiteY0" fmla="*/ 0 h 6858000"/>
              <a:gd name="connsiteX1" fmla="*/ 7858728 w 7858808"/>
              <a:gd name="connsiteY1" fmla="*/ 4621 h 6858000"/>
              <a:gd name="connsiteX2" fmla="*/ 7856563 w 7858808"/>
              <a:gd name="connsiteY2" fmla="*/ 6858000 h 6858000"/>
              <a:gd name="connsiteX3" fmla="*/ 0 w 7858808"/>
              <a:gd name="connsiteY3" fmla="*/ 6858000 h 6858000"/>
              <a:gd name="connsiteX4" fmla="*/ 0 w 7858808"/>
              <a:gd name="connsiteY4" fmla="*/ 0 h 6858000"/>
              <a:gd name="connsiteX0" fmla="*/ 0 w 7858808"/>
              <a:gd name="connsiteY0" fmla="*/ 1842 h 6859842"/>
              <a:gd name="connsiteX1" fmla="*/ 7858728 w 7858808"/>
              <a:gd name="connsiteY1" fmla="*/ 0 h 6859842"/>
              <a:gd name="connsiteX2" fmla="*/ 7856563 w 7858808"/>
              <a:gd name="connsiteY2" fmla="*/ 6859842 h 6859842"/>
              <a:gd name="connsiteX3" fmla="*/ 0 w 7858808"/>
              <a:gd name="connsiteY3" fmla="*/ 6859842 h 6859842"/>
              <a:gd name="connsiteX4" fmla="*/ 0 w 7858808"/>
              <a:gd name="connsiteY4" fmla="*/ 1842 h 6859842"/>
              <a:gd name="connsiteX0" fmla="*/ 0 w 7858808"/>
              <a:gd name="connsiteY0" fmla="*/ 14768 h 6872768"/>
              <a:gd name="connsiteX1" fmla="*/ 7858728 w 7858808"/>
              <a:gd name="connsiteY1" fmla="*/ 0 h 6872768"/>
              <a:gd name="connsiteX2" fmla="*/ 7856563 w 7858808"/>
              <a:gd name="connsiteY2" fmla="*/ 6872768 h 6872768"/>
              <a:gd name="connsiteX3" fmla="*/ 0 w 7858808"/>
              <a:gd name="connsiteY3" fmla="*/ 6872768 h 6872768"/>
              <a:gd name="connsiteX4" fmla="*/ 0 w 7858808"/>
              <a:gd name="connsiteY4" fmla="*/ 14768 h 6872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8808" h="6872768">
                <a:moveTo>
                  <a:pt x="0" y="14768"/>
                </a:moveTo>
                <a:lnTo>
                  <a:pt x="7858728" y="0"/>
                </a:lnTo>
                <a:cubicBezTo>
                  <a:pt x="7859370" y="2281767"/>
                  <a:pt x="7855921" y="4591001"/>
                  <a:pt x="7856563" y="6872768"/>
                </a:cubicBezTo>
                <a:lnTo>
                  <a:pt x="0" y="6872768"/>
                </a:lnTo>
                <a:lnTo>
                  <a:pt x="0" y="14768"/>
                </a:lnTo>
                <a:close/>
              </a:path>
            </a:pathLst>
          </a:custGeom>
          <a:solidFill>
            <a:srgbClr val="FFFFFF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rgbClr val="3A3A3A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</a:t>
            </a:r>
            <a:r>
              <a:rPr lang="en-US" err="1"/>
              <a:t>dit</a:t>
            </a:r>
            <a:r>
              <a:rPr lang="en-US"/>
              <a:t> </a:t>
            </a:r>
            <a:r>
              <a:rPr lang="en-US" err="1"/>
              <a:t>vlak</a:t>
            </a:r>
            <a:r>
              <a:rPr lang="en-US"/>
              <a:t> 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r>
              <a:rPr lang="en-US"/>
              <a:t> 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F40E9720-839B-4C92-9DF6-1680650D975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64000" y="864000"/>
            <a:ext cx="5365848" cy="964800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3600" b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Titel </a:t>
            </a:r>
            <a:r>
              <a:rPr lang="nl-NL" err="1"/>
              <a:t>Roboto</a:t>
            </a:r>
            <a:r>
              <a:rPr lang="nl-NL"/>
              <a:t>. 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864000" y="1828799"/>
            <a:ext cx="5365847" cy="4218709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/>
              <a:t>Gewone tekst is 24px </a:t>
            </a:r>
            <a:r>
              <a:rPr lang="nl-NL" err="1"/>
              <a:t>Roboto</a:t>
            </a:r>
            <a:r>
              <a:rPr lang="nl-NL"/>
              <a:t> Light wit – maak zelf de vlakken kloppend a.d.h.v. de ruimte die je nodig hebt!</a:t>
            </a:r>
          </a:p>
          <a:p>
            <a:pPr lvl="0"/>
            <a:endParaRPr lang="nl-NL"/>
          </a:p>
          <a:p>
            <a:pPr lvl="0"/>
            <a:r>
              <a:rPr lang="nl-NL"/>
              <a:t>Dit vlak is ook geschikt voor </a:t>
            </a:r>
            <a:r>
              <a:rPr lang="nl-NL" err="1"/>
              <a:t>bullets</a:t>
            </a:r>
            <a:r>
              <a:rPr lang="nl-NL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111872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ard - breed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4191"/>
            <a:ext cx="12201769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767171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4636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  <a:gd name="connsiteX0" fmla="*/ 0 w 7862858"/>
              <a:gd name="connsiteY0" fmla="*/ 4265 h 6862265"/>
              <a:gd name="connsiteX1" fmla="*/ 7862820 w 7862858"/>
              <a:gd name="connsiteY1" fmla="*/ 0 h 6862265"/>
              <a:gd name="connsiteX2" fmla="*/ 7856563 w 7862858"/>
              <a:gd name="connsiteY2" fmla="*/ 6862265 h 6862265"/>
              <a:gd name="connsiteX3" fmla="*/ 0 w 7862858"/>
              <a:gd name="connsiteY3" fmla="*/ 6862265 h 6862265"/>
              <a:gd name="connsiteX4" fmla="*/ 0 w 7862858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62858" h="6862265">
                <a:moveTo>
                  <a:pt x="0" y="4265"/>
                </a:moveTo>
                <a:lnTo>
                  <a:pt x="7862820" y="0"/>
                </a:lnTo>
                <a:cubicBezTo>
                  <a:pt x="7863462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accent6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</a:t>
            </a:r>
            <a:r>
              <a:rPr lang="en-US" err="1"/>
              <a:t>dit</a:t>
            </a:r>
            <a:r>
              <a:rPr lang="en-US"/>
              <a:t> </a:t>
            </a:r>
            <a:r>
              <a:rPr lang="en-US" err="1"/>
              <a:t>vlak</a:t>
            </a:r>
            <a:r>
              <a:rPr lang="en-US"/>
              <a:t> 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r>
              <a:rPr lang="en-US"/>
              <a:t> 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F40E9720-839B-4C92-9DF6-1680650D975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64000" y="4477254"/>
            <a:ext cx="5726080" cy="739257"/>
          </a:xfrm>
          <a:prstGeom prst="rect">
            <a:avLst/>
          </a:prstGeom>
          <a:solidFill>
            <a:srgbClr val="005FAA">
              <a:alpha val="89804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600" b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Langere titel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864000" y="5216511"/>
            <a:ext cx="5726080" cy="740174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180000" tIns="144000" rIns="180000" bIns="252000"/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/>
              <a:t>Met één ondertitel</a:t>
            </a:r>
          </a:p>
        </p:txBody>
      </p:sp>
    </p:spTree>
    <p:extLst>
      <p:ext uri="{BB962C8B-B14F-4D97-AF65-F5344CB8AC3E}">
        <p14:creationId xmlns:p14="http://schemas.microsoft.com/office/powerpoint/2010/main" val="6694311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andaard - breed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4191"/>
            <a:ext cx="12201769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767171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4636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  <a:gd name="connsiteX0" fmla="*/ 0 w 7862858"/>
              <a:gd name="connsiteY0" fmla="*/ 4265 h 6862265"/>
              <a:gd name="connsiteX1" fmla="*/ 7862820 w 7862858"/>
              <a:gd name="connsiteY1" fmla="*/ 0 h 6862265"/>
              <a:gd name="connsiteX2" fmla="*/ 7856563 w 7862858"/>
              <a:gd name="connsiteY2" fmla="*/ 6862265 h 6862265"/>
              <a:gd name="connsiteX3" fmla="*/ 0 w 7862858"/>
              <a:gd name="connsiteY3" fmla="*/ 6862265 h 6862265"/>
              <a:gd name="connsiteX4" fmla="*/ 0 w 7862858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62858" h="6862265">
                <a:moveTo>
                  <a:pt x="0" y="4265"/>
                </a:moveTo>
                <a:lnTo>
                  <a:pt x="7862820" y="0"/>
                </a:lnTo>
                <a:cubicBezTo>
                  <a:pt x="7863462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</a:t>
            </a:r>
            <a:r>
              <a:rPr lang="en-US" err="1"/>
              <a:t>dit</a:t>
            </a:r>
            <a:r>
              <a:rPr lang="en-US"/>
              <a:t> </a:t>
            </a:r>
            <a:r>
              <a:rPr lang="en-US" err="1"/>
              <a:t>vlak</a:t>
            </a:r>
            <a:r>
              <a:rPr lang="en-US"/>
              <a:t> 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r>
              <a:rPr lang="en-US"/>
              <a:t> 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F40E9720-839B-4C92-9DF6-1680650D975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16000" y="4477254"/>
            <a:ext cx="5726080" cy="739257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600" b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Langere titel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5616000" y="5216511"/>
            <a:ext cx="5726080" cy="740174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144000" rIns="252000" bIns="252000"/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/>
              <a:t>Met één ondertitel</a:t>
            </a:r>
          </a:p>
        </p:txBody>
      </p:sp>
    </p:spTree>
    <p:extLst>
      <p:ext uri="{BB962C8B-B14F-4D97-AF65-F5344CB8AC3E}">
        <p14:creationId xmlns:p14="http://schemas.microsoft.com/office/powerpoint/2010/main" val="31622934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andaard - breed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4191"/>
            <a:ext cx="12201769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767171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4636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  <a:gd name="connsiteX0" fmla="*/ 0 w 7862858"/>
              <a:gd name="connsiteY0" fmla="*/ 4265 h 6862265"/>
              <a:gd name="connsiteX1" fmla="*/ 7862820 w 7862858"/>
              <a:gd name="connsiteY1" fmla="*/ 0 h 6862265"/>
              <a:gd name="connsiteX2" fmla="*/ 7856563 w 7862858"/>
              <a:gd name="connsiteY2" fmla="*/ 6862265 h 6862265"/>
              <a:gd name="connsiteX3" fmla="*/ 0 w 7862858"/>
              <a:gd name="connsiteY3" fmla="*/ 6862265 h 6862265"/>
              <a:gd name="connsiteX4" fmla="*/ 0 w 7862858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62858" h="6862265">
                <a:moveTo>
                  <a:pt x="0" y="4265"/>
                </a:moveTo>
                <a:lnTo>
                  <a:pt x="7862820" y="0"/>
                </a:lnTo>
                <a:cubicBezTo>
                  <a:pt x="7863462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</a:t>
            </a:r>
            <a:r>
              <a:rPr lang="en-US" err="1"/>
              <a:t>dit</a:t>
            </a:r>
            <a:r>
              <a:rPr lang="en-US"/>
              <a:t> </a:t>
            </a:r>
            <a:r>
              <a:rPr lang="en-US" err="1"/>
              <a:t>vlak</a:t>
            </a:r>
            <a:r>
              <a:rPr lang="en-US"/>
              <a:t> 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r>
              <a:rPr lang="en-US"/>
              <a:t> 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F40E9720-839B-4C92-9DF6-1680650D975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16000" y="819654"/>
            <a:ext cx="5726080" cy="739257"/>
          </a:xfrm>
          <a:prstGeom prst="rect">
            <a:avLst/>
          </a:prstGeom>
          <a:solidFill>
            <a:srgbClr val="005FAA">
              <a:alpha val="89804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600" b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Langere titel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5616000" y="1558911"/>
            <a:ext cx="5726080" cy="740174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144000" rIns="252000" bIns="252000"/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/>
              <a:t>Met één ondertitel</a:t>
            </a:r>
          </a:p>
        </p:txBody>
      </p:sp>
    </p:spTree>
    <p:extLst>
      <p:ext uri="{BB962C8B-B14F-4D97-AF65-F5344CB8AC3E}">
        <p14:creationId xmlns:p14="http://schemas.microsoft.com/office/powerpoint/2010/main" val="4940392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andaard - breed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4191"/>
            <a:ext cx="12201769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767171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4636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  <a:gd name="connsiteX0" fmla="*/ 0 w 7862858"/>
              <a:gd name="connsiteY0" fmla="*/ 4265 h 6862265"/>
              <a:gd name="connsiteX1" fmla="*/ 7862820 w 7862858"/>
              <a:gd name="connsiteY1" fmla="*/ 0 h 6862265"/>
              <a:gd name="connsiteX2" fmla="*/ 7856563 w 7862858"/>
              <a:gd name="connsiteY2" fmla="*/ 6862265 h 6862265"/>
              <a:gd name="connsiteX3" fmla="*/ 0 w 7862858"/>
              <a:gd name="connsiteY3" fmla="*/ 6862265 h 6862265"/>
              <a:gd name="connsiteX4" fmla="*/ 0 w 7862858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62858" h="6862265">
                <a:moveTo>
                  <a:pt x="0" y="4265"/>
                </a:moveTo>
                <a:lnTo>
                  <a:pt x="7862820" y="0"/>
                </a:lnTo>
                <a:cubicBezTo>
                  <a:pt x="7863462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</a:t>
            </a:r>
            <a:r>
              <a:rPr lang="en-US" err="1"/>
              <a:t>dit</a:t>
            </a:r>
            <a:r>
              <a:rPr lang="en-US"/>
              <a:t> </a:t>
            </a:r>
            <a:r>
              <a:rPr lang="en-US" err="1"/>
              <a:t>vlak</a:t>
            </a:r>
            <a:r>
              <a:rPr lang="en-US"/>
              <a:t> 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r>
              <a:rPr lang="en-US"/>
              <a:t> 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F40E9720-839B-4C92-9DF6-1680650D975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64000" y="864000"/>
            <a:ext cx="5726080" cy="739257"/>
          </a:xfrm>
          <a:prstGeom prst="rect">
            <a:avLst/>
          </a:prstGeom>
          <a:solidFill>
            <a:srgbClr val="005FAA">
              <a:alpha val="89804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600" b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Langere titel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864000" y="1603257"/>
            <a:ext cx="5726080" cy="740174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144000" rIns="252000" bIns="252000"/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/>
              <a:t>Met één ondertitel</a:t>
            </a:r>
          </a:p>
        </p:txBody>
      </p:sp>
    </p:spTree>
    <p:extLst>
      <p:ext uri="{BB962C8B-B14F-4D97-AF65-F5344CB8AC3E}">
        <p14:creationId xmlns:p14="http://schemas.microsoft.com/office/powerpoint/2010/main" val="30366042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olledig scherm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1811"/>
            <a:ext cx="12192000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1842 h 6859842"/>
              <a:gd name="connsiteX1" fmla="*/ 7856171 w 7856563"/>
              <a:gd name="connsiteY1" fmla="*/ 0 h 6859842"/>
              <a:gd name="connsiteX2" fmla="*/ 7856563 w 7856563"/>
              <a:gd name="connsiteY2" fmla="*/ 6859842 h 6859842"/>
              <a:gd name="connsiteX3" fmla="*/ 0 w 7856563"/>
              <a:gd name="connsiteY3" fmla="*/ 6859842 h 6859842"/>
              <a:gd name="connsiteX4" fmla="*/ 0 w 7856563"/>
              <a:gd name="connsiteY4" fmla="*/ 1842 h 68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59842">
                <a:moveTo>
                  <a:pt x="0" y="1842"/>
                </a:moveTo>
                <a:lnTo>
                  <a:pt x="7856171" y="0"/>
                </a:lnTo>
                <a:cubicBezTo>
                  <a:pt x="7856813" y="2281767"/>
                  <a:pt x="7855921" y="4578075"/>
                  <a:pt x="7856563" y="6859842"/>
                </a:cubicBezTo>
                <a:lnTo>
                  <a:pt x="0" y="6859842"/>
                </a:lnTo>
                <a:lnTo>
                  <a:pt x="0" y="1842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1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&lt;Sleep </a:t>
            </a:r>
            <a:r>
              <a:rPr lang="en-US" err="1"/>
              <a:t>dit</a:t>
            </a:r>
            <a:r>
              <a:rPr lang="en-US"/>
              <a:t> </a:t>
            </a:r>
            <a:r>
              <a:rPr lang="en-US" err="1"/>
              <a:t>vlak</a:t>
            </a:r>
            <a:r>
              <a:rPr lang="en-US"/>
              <a:t> </a:t>
            </a:r>
            <a:r>
              <a:rPr lang="en-US" err="1"/>
              <a:t>omhoog</a:t>
            </a:r>
            <a:r>
              <a:rPr lang="en-US"/>
              <a:t> </a:t>
            </a:r>
            <a:r>
              <a:rPr lang="en-US" err="1"/>
              <a:t>zodat</a:t>
            </a:r>
            <a:r>
              <a:rPr lang="en-US"/>
              <a:t> </a:t>
            </a:r>
            <a:r>
              <a:rPr lang="en-US" err="1"/>
              <a:t>je</a:t>
            </a:r>
            <a:r>
              <a:rPr lang="en-US"/>
              <a:t>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r>
              <a:rPr lang="en-US"/>
              <a:t> </a:t>
            </a:r>
            <a:r>
              <a:rPr lang="en-US" err="1"/>
              <a:t>kan</a:t>
            </a:r>
            <a:r>
              <a:rPr lang="en-US"/>
              <a:t> </a:t>
            </a:r>
            <a:r>
              <a:rPr lang="en-US" err="1"/>
              <a:t>toevoegen</a:t>
            </a:r>
            <a:r>
              <a:rPr lang="en-US"/>
              <a:t>&gt;</a:t>
            </a:r>
            <a:br>
              <a:rPr lang="en-US"/>
            </a:br>
            <a:br>
              <a:rPr lang="en-US"/>
            </a:br>
            <a:br>
              <a:rPr lang="en-US"/>
            </a:br>
            <a:br>
              <a:rPr lang="en-US"/>
            </a:br>
            <a:br>
              <a:rPr lang="en-US"/>
            </a:br>
            <a:br>
              <a:rPr lang="en-US"/>
            </a:br>
            <a:endParaRPr lang="en-US"/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-1" y="2982053"/>
            <a:ext cx="12191999" cy="774149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/>
              <a:t>Tekst over het midden van het scherm</a:t>
            </a:r>
          </a:p>
        </p:txBody>
      </p:sp>
    </p:spTree>
    <p:extLst>
      <p:ext uri="{BB962C8B-B14F-4D97-AF65-F5344CB8AC3E}">
        <p14:creationId xmlns:p14="http://schemas.microsoft.com/office/powerpoint/2010/main" val="16873460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blokk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1" y="0"/>
            <a:ext cx="3960000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7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7 w 7856563"/>
              <a:gd name="connsiteY1" fmla="*/ 582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58000">
                <a:moveTo>
                  <a:pt x="0" y="0"/>
                </a:moveTo>
                <a:lnTo>
                  <a:pt x="7854637" y="582"/>
                </a:lnTo>
                <a:cubicBezTo>
                  <a:pt x="7855279" y="2282349"/>
                  <a:pt x="7855921" y="4576233"/>
                  <a:pt x="7856563" y="6858000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</a:t>
            </a:r>
            <a:r>
              <a:rPr lang="en-US" err="1"/>
              <a:t>dit</a:t>
            </a:r>
            <a:r>
              <a:rPr lang="en-US"/>
              <a:t> </a:t>
            </a:r>
            <a:r>
              <a:rPr lang="en-US" err="1"/>
              <a:t>vlak</a:t>
            </a:r>
            <a:r>
              <a:rPr lang="en-US"/>
              <a:t> 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r>
              <a:rPr lang="en-US"/>
              <a:t> 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r>
              <a:rPr lang="en-US"/>
              <a:t>. </a:t>
            </a:r>
            <a:r>
              <a:rPr lang="en-US" err="1"/>
              <a:t>Kies</a:t>
            </a:r>
            <a:r>
              <a:rPr lang="en-US"/>
              <a:t> </a:t>
            </a:r>
            <a:r>
              <a:rPr lang="en-US" err="1"/>
              <a:t>vervolgens</a:t>
            </a:r>
            <a:r>
              <a:rPr lang="en-US"/>
              <a:t> </a:t>
            </a:r>
            <a:r>
              <a:rPr lang="en-US" err="1"/>
              <a:t>rechtsbovenin</a:t>
            </a:r>
            <a:r>
              <a:rPr lang="en-US"/>
              <a:t> </a:t>
            </a:r>
            <a:r>
              <a:rPr lang="en-US" err="1"/>
              <a:t>voor</a:t>
            </a:r>
            <a:r>
              <a:rPr lang="en-US"/>
              <a:t> </a:t>
            </a:r>
            <a:r>
              <a:rPr lang="en-US" err="1"/>
              <a:t>bijsnijden</a:t>
            </a:r>
            <a:r>
              <a:rPr lang="en-US"/>
              <a:t>!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2" hasCustomPrompt="1"/>
          </p:nvPr>
        </p:nvSpPr>
        <p:spPr>
          <a:xfrm>
            <a:off x="8231999" y="-2"/>
            <a:ext cx="3960000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7 w 7856563"/>
              <a:gd name="connsiteY1" fmla="*/ 582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58000">
                <a:moveTo>
                  <a:pt x="0" y="0"/>
                </a:moveTo>
                <a:lnTo>
                  <a:pt x="7854637" y="582"/>
                </a:lnTo>
                <a:cubicBezTo>
                  <a:pt x="7855279" y="2282349"/>
                  <a:pt x="7855921" y="4576233"/>
                  <a:pt x="7856563" y="6858000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</a:t>
            </a:r>
            <a:r>
              <a:rPr lang="en-US" err="1"/>
              <a:t>dit</a:t>
            </a:r>
            <a:r>
              <a:rPr lang="en-US"/>
              <a:t> </a:t>
            </a:r>
            <a:r>
              <a:rPr lang="en-US" err="1"/>
              <a:t>vlak</a:t>
            </a:r>
            <a:r>
              <a:rPr lang="en-US"/>
              <a:t> 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r>
              <a:rPr lang="en-US"/>
              <a:t> 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r>
              <a:rPr lang="en-US"/>
              <a:t>. </a:t>
            </a:r>
            <a:r>
              <a:rPr lang="en-US" err="1"/>
              <a:t>Kies</a:t>
            </a:r>
            <a:r>
              <a:rPr lang="en-US"/>
              <a:t> </a:t>
            </a:r>
            <a:r>
              <a:rPr lang="en-US" err="1"/>
              <a:t>vervolgens</a:t>
            </a:r>
            <a:r>
              <a:rPr lang="en-US"/>
              <a:t> </a:t>
            </a:r>
            <a:r>
              <a:rPr lang="en-US" err="1"/>
              <a:t>rechtsbovenin</a:t>
            </a:r>
            <a:r>
              <a:rPr lang="en-US"/>
              <a:t> </a:t>
            </a:r>
            <a:r>
              <a:rPr lang="en-US" err="1"/>
              <a:t>voor</a:t>
            </a:r>
            <a:r>
              <a:rPr lang="en-US"/>
              <a:t> </a:t>
            </a:r>
            <a:r>
              <a:rPr lang="en-US" err="1"/>
              <a:t>bijsnijden</a:t>
            </a:r>
            <a:r>
              <a:rPr lang="en-US"/>
              <a:t>!</a:t>
            </a:r>
          </a:p>
        </p:txBody>
      </p:sp>
      <p:sp>
        <p:nvSpPr>
          <p:cNvPr id="6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4115999" y="-5781"/>
            <a:ext cx="3960000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7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49913 w 7856563"/>
              <a:gd name="connsiteY1" fmla="*/ 582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5881 h 6863881"/>
              <a:gd name="connsiteX1" fmla="*/ 7849913 w 7856563"/>
              <a:gd name="connsiteY1" fmla="*/ 0 h 6863881"/>
              <a:gd name="connsiteX2" fmla="*/ 7856563 w 7856563"/>
              <a:gd name="connsiteY2" fmla="*/ 6863881 h 6863881"/>
              <a:gd name="connsiteX3" fmla="*/ 0 w 7856563"/>
              <a:gd name="connsiteY3" fmla="*/ 6863881 h 6863881"/>
              <a:gd name="connsiteX4" fmla="*/ 0 w 7856563"/>
              <a:gd name="connsiteY4" fmla="*/ 5881 h 6863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63881">
                <a:moveTo>
                  <a:pt x="0" y="5881"/>
                </a:moveTo>
                <a:lnTo>
                  <a:pt x="7849913" y="0"/>
                </a:lnTo>
                <a:cubicBezTo>
                  <a:pt x="7850555" y="2281767"/>
                  <a:pt x="7855921" y="4582114"/>
                  <a:pt x="7856563" y="6863881"/>
                </a:cubicBezTo>
                <a:lnTo>
                  <a:pt x="0" y="6863881"/>
                </a:lnTo>
                <a:lnTo>
                  <a:pt x="0" y="5881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</a:t>
            </a:r>
            <a:r>
              <a:rPr lang="en-US" err="1"/>
              <a:t>dit</a:t>
            </a:r>
            <a:r>
              <a:rPr lang="en-US"/>
              <a:t> </a:t>
            </a:r>
            <a:r>
              <a:rPr lang="en-US" err="1"/>
              <a:t>vlak</a:t>
            </a:r>
            <a:r>
              <a:rPr lang="en-US"/>
              <a:t> 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r>
              <a:rPr lang="en-US"/>
              <a:t> 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r>
              <a:rPr lang="en-US"/>
              <a:t>. </a:t>
            </a:r>
            <a:r>
              <a:rPr lang="en-US" err="1"/>
              <a:t>Kies</a:t>
            </a:r>
            <a:r>
              <a:rPr lang="en-US"/>
              <a:t> </a:t>
            </a:r>
            <a:r>
              <a:rPr lang="en-US" err="1"/>
              <a:t>vervolgens</a:t>
            </a:r>
            <a:r>
              <a:rPr lang="en-US"/>
              <a:t> </a:t>
            </a:r>
            <a:r>
              <a:rPr lang="en-US" err="1"/>
              <a:t>rechtsbovenin</a:t>
            </a:r>
            <a:r>
              <a:rPr lang="en-US"/>
              <a:t> </a:t>
            </a:r>
            <a:r>
              <a:rPr lang="en-US" err="1"/>
              <a:t>voor</a:t>
            </a:r>
            <a:r>
              <a:rPr lang="en-US"/>
              <a:t> </a:t>
            </a:r>
            <a:r>
              <a:rPr lang="en-US" err="1"/>
              <a:t>bijsnijden</a:t>
            </a:r>
            <a:r>
              <a:rPr lang="en-US"/>
              <a:t>!</a:t>
            </a:r>
          </a:p>
        </p:txBody>
      </p:sp>
      <p:sp>
        <p:nvSpPr>
          <p:cNvPr id="9" name="Tijdelijke aanduiding voor tekst 5"/>
          <p:cNvSpPr>
            <a:spLocks noGrp="1"/>
          </p:cNvSpPr>
          <p:nvPr>
            <p:ph type="body" sz="quarter" idx="15"/>
          </p:nvPr>
        </p:nvSpPr>
        <p:spPr>
          <a:xfrm>
            <a:off x="4424087" y="5547870"/>
            <a:ext cx="3343823" cy="925869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10" name="Tijdelijke aanduiding voor tekst 5"/>
          <p:cNvSpPr>
            <a:spLocks noGrp="1"/>
          </p:cNvSpPr>
          <p:nvPr>
            <p:ph type="body" sz="quarter" idx="16"/>
          </p:nvPr>
        </p:nvSpPr>
        <p:spPr>
          <a:xfrm>
            <a:off x="8540087" y="5547868"/>
            <a:ext cx="3343823" cy="925869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12" name="Tijdelijke aanduiding voor tekst 5">
            <a:extLst>
              <a:ext uri="{FF2B5EF4-FFF2-40B4-BE49-F238E27FC236}">
                <a16:creationId xmlns:a16="http://schemas.microsoft.com/office/drawing/2014/main" id="{4818CE33-2D36-47EB-8D49-7925426E56C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08088" y="5547867"/>
            <a:ext cx="3343823" cy="925869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/>
              <a:t>Tekststijl van het model bewerken</a:t>
            </a:r>
          </a:p>
        </p:txBody>
      </p:sp>
    </p:spTree>
    <p:extLst>
      <p:ext uri="{BB962C8B-B14F-4D97-AF65-F5344CB8AC3E}">
        <p14:creationId xmlns:p14="http://schemas.microsoft.com/office/powerpoint/2010/main" val="33237556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lokk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1" y="-1811"/>
            <a:ext cx="6048000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1842 h 6859842"/>
              <a:gd name="connsiteX1" fmla="*/ 7854637 w 7856563"/>
              <a:gd name="connsiteY1" fmla="*/ 0 h 6859842"/>
              <a:gd name="connsiteX2" fmla="*/ 7856563 w 7856563"/>
              <a:gd name="connsiteY2" fmla="*/ 6859842 h 6859842"/>
              <a:gd name="connsiteX3" fmla="*/ 0 w 7856563"/>
              <a:gd name="connsiteY3" fmla="*/ 6859842 h 6859842"/>
              <a:gd name="connsiteX4" fmla="*/ 0 w 7856563"/>
              <a:gd name="connsiteY4" fmla="*/ 1842 h 68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59842">
                <a:moveTo>
                  <a:pt x="0" y="1842"/>
                </a:moveTo>
                <a:lnTo>
                  <a:pt x="7854637" y="0"/>
                </a:lnTo>
                <a:cubicBezTo>
                  <a:pt x="7855279" y="2281767"/>
                  <a:pt x="7855921" y="4578075"/>
                  <a:pt x="7856563" y="6859842"/>
                </a:cubicBezTo>
                <a:lnTo>
                  <a:pt x="0" y="6859842"/>
                </a:lnTo>
                <a:lnTo>
                  <a:pt x="0" y="1842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</a:t>
            </a:r>
            <a:r>
              <a:rPr lang="en-US" err="1"/>
              <a:t>dit</a:t>
            </a:r>
            <a:r>
              <a:rPr lang="en-US"/>
              <a:t> </a:t>
            </a:r>
            <a:r>
              <a:rPr lang="en-US" err="1"/>
              <a:t>vlak</a:t>
            </a:r>
            <a:r>
              <a:rPr lang="en-US"/>
              <a:t> 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r>
              <a:rPr lang="en-US"/>
              <a:t> 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r>
              <a:rPr lang="en-US"/>
              <a:t>. </a:t>
            </a:r>
            <a:r>
              <a:rPr lang="en-US" err="1"/>
              <a:t>Kies</a:t>
            </a:r>
            <a:r>
              <a:rPr lang="en-US"/>
              <a:t> </a:t>
            </a:r>
            <a:r>
              <a:rPr lang="en-US" err="1"/>
              <a:t>vervolgens</a:t>
            </a:r>
            <a:r>
              <a:rPr lang="en-US"/>
              <a:t> </a:t>
            </a:r>
            <a:r>
              <a:rPr lang="en-US" err="1"/>
              <a:t>rechtsbovenin</a:t>
            </a:r>
            <a:r>
              <a:rPr lang="en-US"/>
              <a:t> </a:t>
            </a:r>
            <a:r>
              <a:rPr lang="en-US" err="1"/>
              <a:t>voor</a:t>
            </a:r>
            <a:r>
              <a:rPr lang="en-US"/>
              <a:t> </a:t>
            </a:r>
            <a:r>
              <a:rPr lang="en-US" err="1"/>
              <a:t>bijsnijden</a:t>
            </a:r>
            <a:r>
              <a:rPr lang="en-US"/>
              <a:t>!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2" hasCustomPrompt="1"/>
          </p:nvPr>
        </p:nvSpPr>
        <p:spPr>
          <a:xfrm>
            <a:off x="6143999" y="-2"/>
            <a:ext cx="6048000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7 w 7856563"/>
              <a:gd name="connsiteY1" fmla="*/ 582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58000">
                <a:moveTo>
                  <a:pt x="0" y="0"/>
                </a:moveTo>
                <a:lnTo>
                  <a:pt x="7854637" y="582"/>
                </a:lnTo>
                <a:cubicBezTo>
                  <a:pt x="7855279" y="2282349"/>
                  <a:pt x="7855921" y="4576233"/>
                  <a:pt x="7856563" y="6858000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</a:t>
            </a:r>
            <a:r>
              <a:rPr lang="en-US" err="1"/>
              <a:t>dit</a:t>
            </a:r>
            <a:r>
              <a:rPr lang="en-US"/>
              <a:t> </a:t>
            </a:r>
            <a:r>
              <a:rPr lang="en-US" err="1"/>
              <a:t>vlak</a:t>
            </a:r>
            <a:r>
              <a:rPr lang="en-US"/>
              <a:t> 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r>
              <a:rPr lang="en-US"/>
              <a:t> 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r>
              <a:rPr lang="en-US"/>
              <a:t>. </a:t>
            </a:r>
            <a:r>
              <a:rPr lang="en-US" err="1"/>
              <a:t>Kies</a:t>
            </a:r>
            <a:r>
              <a:rPr lang="en-US"/>
              <a:t> </a:t>
            </a:r>
            <a:r>
              <a:rPr lang="en-US" err="1"/>
              <a:t>vervolgens</a:t>
            </a:r>
            <a:r>
              <a:rPr lang="en-US"/>
              <a:t> </a:t>
            </a:r>
            <a:r>
              <a:rPr lang="en-US" err="1"/>
              <a:t>rechtsbovenin</a:t>
            </a:r>
            <a:r>
              <a:rPr lang="en-US"/>
              <a:t> </a:t>
            </a:r>
            <a:r>
              <a:rPr lang="en-US" err="1"/>
              <a:t>voor</a:t>
            </a:r>
            <a:r>
              <a:rPr lang="en-US"/>
              <a:t> </a:t>
            </a:r>
            <a:r>
              <a:rPr lang="en-US" err="1"/>
              <a:t>bijsnijden</a:t>
            </a:r>
            <a:r>
              <a:rPr lang="en-US"/>
              <a:t>!</a:t>
            </a:r>
          </a:p>
        </p:txBody>
      </p:sp>
      <p:sp>
        <p:nvSpPr>
          <p:cNvPr id="8" name="Tijdelijke aanduiding voor tekst 5"/>
          <p:cNvSpPr>
            <a:spLocks noGrp="1"/>
          </p:cNvSpPr>
          <p:nvPr>
            <p:ph type="body" sz="quarter" idx="14"/>
          </p:nvPr>
        </p:nvSpPr>
        <p:spPr>
          <a:xfrm>
            <a:off x="866398" y="5520161"/>
            <a:ext cx="4315202" cy="925869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180000" tIns="252000" rIns="180000" bIns="252000"/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11" name="Tijdelijke aanduiding voor tekst 5"/>
          <p:cNvSpPr>
            <a:spLocks noGrp="1"/>
          </p:cNvSpPr>
          <p:nvPr>
            <p:ph type="body" sz="quarter" idx="15"/>
          </p:nvPr>
        </p:nvSpPr>
        <p:spPr>
          <a:xfrm>
            <a:off x="7010399" y="5520161"/>
            <a:ext cx="4315202" cy="925869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180000" tIns="252000" rIns="180000" bIns="252000"/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/>
              <a:t>Tekststijl van het model bewerken</a:t>
            </a:r>
          </a:p>
        </p:txBody>
      </p:sp>
    </p:spTree>
    <p:extLst>
      <p:ext uri="{BB962C8B-B14F-4D97-AF65-F5344CB8AC3E}">
        <p14:creationId xmlns:p14="http://schemas.microsoft.com/office/powerpoint/2010/main" val="36485450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derdelen met ico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560295" y="0"/>
            <a:ext cx="12193944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6171 w 7856563"/>
              <a:gd name="connsiteY1" fmla="*/ 581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7815"/>
              <a:gd name="connsiteY0" fmla="*/ 0 h 6858000"/>
              <a:gd name="connsiteX1" fmla="*/ 7857706 w 7857815"/>
              <a:gd name="connsiteY1" fmla="*/ 581 h 6858000"/>
              <a:gd name="connsiteX2" fmla="*/ 7856563 w 7857815"/>
              <a:gd name="connsiteY2" fmla="*/ 6858000 h 6858000"/>
              <a:gd name="connsiteX3" fmla="*/ 0 w 7857815"/>
              <a:gd name="connsiteY3" fmla="*/ 6858000 h 6858000"/>
              <a:gd name="connsiteX4" fmla="*/ 0 w 7857815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7815" h="6858000">
                <a:moveTo>
                  <a:pt x="0" y="0"/>
                </a:moveTo>
                <a:lnTo>
                  <a:pt x="7857706" y="581"/>
                </a:lnTo>
                <a:cubicBezTo>
                  <a:pt x="7858348" y="2282348"/>
                  <a:pt x="7855921" y="4576233"/>
                  <a:pt x="7856563" y="6858000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i="1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&lt;sleep </a:t>
            </a:r>
            <a:r>
              <a:rPr lang="en-US" err="1"/>
              <a:t>dit</a:t>
            </a:r>
            <a:r>
              <a:rPr lang="en-US"/>
              <a:t> </a:t>
            </a:r>
            <a:r>
              <a:rPr lang="en-US" err="1"/>
              <a:t>vlak</a:t>
            </a:r>
            <a:r>
              <a:rPr lang="en-US"/>
              <a:t> </a:t>
            </a:r>
            <a:r>
              <a:rPr lang="en-US" err="1"/>
              <a:t>omhoog</a:t>
            </a:r>
            <a:r>
              <a:rPr lang="en-US"/>
              <a:t> 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r>
              <a:rPr lang="en-US"/>
              <a:t> 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r>
              <a:rPr lang="en-US"/>
              <a:t>&gt;</a:t>
            </a:r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    </a:t>
            </a:r>
          </a:p>
        </p:txBody>
      </p:sp>
      <p:sp>
        <p:nvSpPr>
          <p:cNvPr id="8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864000" y="864000"/>
            <a:ext cx="4864447" cy="982144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l">
              <a:buNone/>
              <a:defRPr sz="3600" b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Kopregel hier</a:t>
            </a:r>
          </a:p>
        </p:txBody>
      </p:sp>
      <p:sp>
        <p:nvSpPr>
          <p:cNvPr id="12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864000" y="4059497"/>
            <a:ext cx="3152958" cy="739257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/>
              <a:t>Onderdeel 1</a:t>
            </a:r>
          </a:p>
        </p:txBody>
      </p:sp>
      <p:sp>
        <p:nvSpPr>
          <p:cNvPr id="13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864000" y="4798754"/>
            <a:ext cx="3152958" cy="1166326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20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/>
              <a:t>Ruimte voor 2 regels tekst in deze opzet</a:t>
            </a:r>
          </a:p>
        </p:txBody>
      </p:sp>
      <p:sp>
        <p:nvSpPr>
          <p:cNvPr id="15" name="Tijdelijke aanduiding voor tekst 5"/>
          <p:cNvSpPr>
            <a:spLocks noGrp="1"/>
          </p:cNvSpPr>
          <p:nvPr>
            <p:ph type="body" sz="quarter" idx="17" hasCustomPrompt="1"/>
          </p:nvPr>
        </p:nvSpPr>
        <p:spPr>
          <a:xfrm>
            <a:off x="864000" y="2707574"/>
            <a:ext cx="3152958" cy="1351923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24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nl-NL"/>
              <a:t>Voeg zelf een icoon toe. Laat dit vlak verder leeg.</a:t>
            </a:r>
          </a:p>
        </p:txBody>
      </p:sp>
      <p:sp>
        <p:nvSpPr>
          <p:cNvPr id="16" name="Tijdelijke aanduiding voor tekst 5">
            <a:extLst>
              <a:ext uri="{FF2B5EF4-FFF2-40B4-BE49-F238E27FC236}">
                <a16:creationId xmlns:a16="http://schemas.microsoft.com/office/drawing/2014/main" id="{220B8906-5B79-4840-BE1C-9E0F6B4C566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518000" y="4059497"/>
            <a:ext cx="3152958" cy="739257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/>
              <a:t>Onderdeel 1</a:t>
            </a:r>
          </a:p>
        </p:txBody>
      </p:sp>
      <p:sp>
        <p:nvSpPr>
          <p:cNvPr id="17" name="Tijdelijke aanduiding voor tekst 5">
            <a:extLst>
              <a:ext uri="{FF2B5EF4-FFF2-40B4-BE49-F238E27FC236}">
                <a16:creationId xmlns:a16="http://schemas.microsoft.com/office/drawing/2014/main" id="{6CC46728-54D7-4F8C-A805-9529E3616BE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518000" y="4798754"/>
            <a:ext cx="3152958" cy="1166326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20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/>
              <a:t>Ruimte voor 2 regels tekst in deze opzet</a:t>
            </a:r>
          </a:p>
        </p:txBody>
      </p:sp>
      <p:sp>
        <p:nvSpPr>
          <p:cNvPr id="18" name="Tijdelijke aanduiding voor tekst 5">
            <a:extLst>
              <a:ext uri="{FF2B5EF4-FFF2-40B4-BE49-F238E27FC236}">
                <a16:creationId xmlns:a16="http://schemas.microsoft.com/office/drawing/2014/main" id="{549F6FA9-84C5-45FB-940F-C50EABF405D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518000" y="2707574"/>
            <a:ext cx="3152958" cy="1351923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24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nl-NL"/>
              <a:t>Voeg zelf een icoon toe. Laat dit vlak verder leeg.</a:t>
            </a:r>
          </a:p>
        </p:txBody>
      </p:sp>
      <p:sp>
        <p:nvSpPr>
          <p:cNvPr id="19" name="Tijdelijke aanduiding voor tekst 5">
            <a:extLst>
              <a:ext uri="{FF2B5EF4-FFF2-40B4-BE49-F238E27FC236}">
                <a16:creationId xmlns:a16="http://schemas.microsoft.com/office/drawing/2014/main" id="{D4C64008-3449-4EBD-824C-62CBEBE2A89D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172000" y="4059497"/>
            <a:ext cx="3152958" cy="739257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/>
              <a:t>Onderdeel 1</a:t>
            </a:r>
          </a:p>
        </p:txBody>
      </p:sp>
      <p:sp>
        <p:nvSpPr>
          <p:cNvPr id="20" name="Tijdelijke aanduiding voor tekst 5">
            <a:extLst>
              <a:ext uri="{FF2B5EF4-FFF2-40B4-BE49-F238E27FC236}">
                <a16:creationId xmlns:a16="http://schemas.microsoft.com/office/drawing/2014/main" id="{D734260A-7E9B-407E-BBA9-709DDB046E6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172000" y="4798754"/>
            <a:ext cx="3152958" cy="1166326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 algn="ctr">
              <a:buNone/>
              <a:defRPr sz="20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/>
              <a:t>Ruimte voor 2 regels tekst in deze opzet</a:t>
            </a:r>
          </a:p>
        </p:txBody>
      </p:sp>
      <p:sp>
        <p:nvSpPr>
          <p:cNvPr id="21" name="Tijdelijke aanduiding voor tekst 5">
            <a:extLst>
              <a:ext uri="{FF2B5EF4-FFF2-40B4-BE49-F238E27FC236}">
                <a16:creationId xmlns:a16="http://schemas.microsoft.com/office/drawing/2014/main" id="{FDADCDE6-D032-4927-8D66-AC0FE4E293E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172000" y="2707574"/>
            <a:ext cx="3152958" cy="1351923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24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nl-NL"/>
              <a:t>Voeg zelf een icoon toe. Laat dit vlak verder leeg.</a:t>
            </a:r>
          </a:p>
        </p:txBody>
      </p:sp>
    </p:spTree>
    <p:extLst>
      <p:ext uri="{BB962C8B-B14F-4D97-AF65-F5344CB8AC3E}">
        <p14:creationId xmlns:p14="http://schemas.microsoft.com/office/powerpoint/2010/main" val="24988617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- leeg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4191"/>
            <a:ext cx="12193941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7814"/>
              <a:gd name="connsiteY0" fmla="*/ 4265 h 6862265"/>
              <a:gd name="connsiteX1" fmla="*/ 7857705 w 7857814"/>
              <a:gd name="connsiteY1" fmla="*/ 0 h 6862265"/>
              <a:gd name="connsiteX2" fmla="*/ 7856563 w 7857814"/>
              <a:gd name="connsiteY2" fmla="*/ 6862265 h 6862265"/>
              <a:gd name="connsiteX3" fmla="*/ 0 w 7857814"/>
              <a:gd name="connsiteY3" fmla="*/ 6862265 h 6862265"/>
              <a:gd name="connsiteX4" fmla="*/ 0 w 7857814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7814" h="6862265">
                <a:moveTo>
                  <a:pt x="0" y="4265"/>
                </a:moveTo>
                <a:lnTo>
                  <a:pt x="7857705" y="0"/>
                </a:lnTo>
                <a:cubicBezTo>
                  <a:pt x="7858347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</a:t>
            </a:r>
            <a:r>
              <a:rPr lang="en-US" err="1"/>
              <a:t>dit</a:t>
            </a:r>
            <a:r>
              <a:rPr lang="en-US"/>
              <a:t> </a:t>
            </a:r>
            <a:r>
              <a:rPr lang="en-US" err="1"/>
              <a:t>vlak</a:t>
            </a:r>
            <a:r>
              <a:rPr lang="en-US"/>
              <a:t> 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r>
              <a:rPr lang="en-US"/>
              <a:t> 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2260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AS Blau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6D891801-253D-4737-B46D-3CF4D70B35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E02512D-8B23-4B46-A853-72376D938C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766219"/>
            <a:ext cx="12192000" cy="1325563"/>
          </a:xfrm>
        </p:spPr>
        <p:txBody>
          <a:bodyPr>
            <a:normAutofit/>
          </a:bodyPr>
          <a:lstStyle>
            <a:lvl1pPr>
              <a:defRPr sz="3600" cap="none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nl-NL"/>
              <a:t>AFAS achtergrond met patroon</a:t>
            </a:r>
          </a:p>
        </p:txBody>
      </p:sp>
    </p:spTree>
    <p:extLst>
      <p:ext uri="{BB962C8B-B14F-4D97-AF65-F5344CB8AC3E}">
        <p14:creationId xmlns:p14="http://schemas.microsoft.com/office/powerpoint/2010/main" val="41326353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art + Tekst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0" y="2766219"/>
            <a:ext cx="12192000" cy="1325563"/>
          </a:xfrm>
        </p:spPr>
        <p:txBody>
          <a:bodyPr>
            <a:normAutofit/>
          </a:bodyPr>
          <a:lstStyle>
            <a:lvl1pPr>
              <a:defRPr sz="3600" cap="none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nl-NL"/>
              <a:t>Zwarte achtergrond met tekst</a:t>
            </a:r>
          </a:p>
        </p:txBody>
      </p:sp>
    </p:spTree>
    <p:extLst>
      <p:ext uri="{BB962C8B-B14F-4D97-AF65-F5344CB8AC3E}">
        <p14:creationId xmlns:p14="http://schemas.microsoft.com/office/powerpoint/2010/main" val="12689267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art+blauwe lijn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80264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 + blauwe lij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92216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it + Teks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0" y="2766219"/>
            <a:ext cx="12192000" cy="1325563"/>
          </a:xfrm>
        </p:spPr>
        <p:txBody>
          <a:bodyPr>
            <a:normAutofit/>
          </a:bodyPr>
          <a:lstStyle>
            <a:lvl1pPr>
              <a:defRPr sz="3600" cap="none" baseline="0">
                <a:solidFill>
                  <a:sysClr val="windowText" lastClr="000000"/>
                </a:solidFill>
                <a:latin typeface="+mn-lt"/>
              </a:defRPr>
            </a:lvl1pPr>
          </a:lstStyle>
          <a:p>
            <a:r>
              <a:rPr lang="nl-NL"/>
              <a:t>Witte achtergrond met tekst</a:t>
            </a:r>
          </a:p>
        </p:txBody>
      </p:sp>
    </p:spTree>
    <p:extLst>
      <p:ext uri="{BB962C8B-B14F-4D97-AF65-F5344CB8AC3E}">
        <p14:creationId xmlns:p14="http://schemas.microsoft.com/office/powerpoint/2010/main" val="28392144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4EC6E441-7745-49C8-A6EB-4B7FA82CF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9F6476-954E-479E-9A51-9E8B2C54C4F4}" type="datetimeFigureOut">
              <a:rPr kumimoji="0" lang="nl-NL" sz="1800" b="0" i="0" u="none" strike="noStrike" kern="1200" cap="none" spc="0" normalizeH="0" baseline="0" noProof="0" smtClean="0">
                <a:ln>
                  <a:noFill/>
                </a:ln>
                <a:solidFill>
                  <a:srgbClr val="0060A9"/>
                </a:solidFill>
                <a:effectLst/>
                <a:uLnTx/>
                <a:uFillTx/>
                <a:latin typeface="Roboto Ligh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26-11-2019</a:t>
            </a:fld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srgbClr val="0060A9"/>
              </a:solidFill>
              <a:effectLst/>
              <a:uLnTx/>
              <a:uFillTx/>
              <a:latin typeface="Roboto Light"/>
              <a:ea typeface="+mn-ea"/>
              <a:cs typeface="+mn-cs"/>
            </a:endParaRPr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B29AD97D-A1B5-4959-A2F4-44D72529A3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srgbClr val="0060A9"/>
              </a:solidFill>
              <a:effectLst/>
              <a:uLnTx/>
              <a:uFillTx/>
              <a:latin typeface="Roboto Light"/>
              <a:ea typeface="+mn-ea"/>
              <a:cs typeface="+mn-cs"/>
            </a:endParaRP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FCB4FDF-9554-4ECA-9AA6-54B4DF798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9B2C81-5DDA-49DA-BF4D-62E37813645F}" type="slidenum">
              <a:rPr kumimoji="0" lang="nl-NL" sz="1800" b="0" i="0" u="none" strike="noStrike" kern="1200" cap="none" spc="0" normalizeH="0" baseline="0" noProof="0" smtClean="0">
                <a:ln>
                  <a:noFill/>
                </a:ln>
                <a:solidFill>
                  <a:srgbClr val="0060A9"/>
                </a:solidFill>
                <a:effectLst/>
                <a:uLnTx/>
                <a:uFillTx/>
                <a:latin typeface="Roboto Ligh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srgbClr val="0060A9"/>
              </a:solidFill>
              <a:effectLst/>
              <a:uLnTx/>
              <a:uFillTx/>
              <a:latin typeface="Robo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173384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Wit + blauwe lij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Onderkant</a:t>
            </a:r>
          </a:p>
        </p:txBody>
      </p:sp>
    </p:spTree>
    <p:extLst>
      <p:ext uri="{BB962C8B-B14F-4D97-AF65-F5344CB8AC3E}">
        <p14:creationId xmlns:p14="http://schemas.microsoft.com/office/powerpoint/2010/main" val="359285852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oorstelshe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3176" y="-4191"/>
            <a:ext cx="12195175" cy="6866273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6171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  <a:gd name="connsiteX0" fmla="*/ 2046 w 7858609"/>
              <a:gd name="connsiteY0" fmla="*/ 4265 h 6988290"/>
              <a:gd name="connsiteX1" fmla="*/ 7858217 w 7858609"/>
              <a:gd name="connsiteY1" fmla="*/ 0 h 6988290"/>
              <a:gd name="connsiteX2" fmla="*/ 7858609 w 7858609"/>
              <a:gd name="connsiteY2" fmla="*/ 6862265 h 6988290"/>
              <a:gd name="connsiteX3" fmla="*/ 0 w 7858609"/>
              <a:gd name="connsiteY3" fmla="*/ 6988290 h 6988290"/>
              <a:gd name="connsiteX4" fmla="*/ 2046 w 7858609"/>
              <a:gd name="connsiteY4" fmla="*/ 4265 h 6988290"/>
              <a:gd name="connsiteX0" fmla="*/ 2046 w 7858309"/>
              <a:gd name="connsiteY0" fmla="*/ 4265 h 6988290"/>
              <a:gd name="connsiteX1" fmla="*/ 7858217 w 7858309"/>
              <a:gd name="connsiteY1" fmla="*/ 0 h 6988290"/>
              <a:gd name="connsiteX2" fmla="*/ 7856563 w 7858309"/>
              <a:gd name="connsiteY2" fmla="*/ 6978597 h 6988290"/>
              <a:gd name="connsiteX3" fmla="*/ 0 w 7858309"/>
              <a:gd name="connsiteY3" fmla="*/ 6988290 h 6988290"/>
              <a:gd name="connsiteX4" fmla="*/ 2046 w 7858309"/>
              <a:gd name="connsiteY4" fmla="*/ 4265 h 6988290"/>
              <a:gd name="connsiteX0" fmla="*/ 2046 w 7858609"/>
              <a:gd name="connsiteY0" fmla="*/ 4265 h 6988290"/>
              <a:gd name="connsiteX1" fmla="*/ 7858217 w 7858609"/>
              <a:gd name="connsiteY1" fmla="*/ 0 h 6988290"/>
              <a:gd name="connsiteX2" fmla="*/ 7858609 w 7858609"/>
              <a:gd name="connsiteY2" fmla="*/ 6975365 h 6988290"/>
              <a:gd name="connsiteX3" fmla="*/ 0 w 7858609"/>
              <a:gd name="connsiteY3" fmla="*/ 6988290 h 6988290"/>
              <a:gd name="connsiteX4" fmla="*/ 2046 w 7858609"/>
              <a:gd name="connsiteY4" fmla="*/ 4265 h 6988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8609" h="6988290">
                <a:moveTo>
                  <a:pt x="2046" y="4265"/>
                </a:moveTo>
                <a:lnTo>
                  <a:pt x="7858217" y="0"/>
                </a:lnTo>
                <a:cubicBezTo>
                  <a:pt x="7858859" y="2281767"/>
                  <a:pt x="7857967" y="4693598"/>
                  <a:pt x="7858609" y="6975365"/>
                </a:cubicBezTo>
                <a:lnTo>
                  <a:pt x="0" y="6988290"/>
                </a:lnTo>
                <a:lnTo>
                  <a:pt x="2046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nl-NL" noProof="0" dirty="0"/>
              <a:t>Klik op dit vlak om jouw profielfoto toe te voegen (geschikt voor de nieuwe profielfoto)</a:t>
            </a:r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F40E9720-839B-4C92-9DF6-1680650D975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71474" y="1800225"/>
            <a:ext cx="5747386" cy="739257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ctr">
              <a:buNone/>
              <a:defRPr sz="54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noProof="0" dirty="0"/>
              <a:t>Voornaam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563960" y="3560760"/>
            <a:ext cx="5362413" cy="1166326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ctr">
              <a:buNone/>
              <a:defRPr sz="2400" b="0" baseline="0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Jouw functie of iets over jezelf</a:t>
            </a:r>
          </a:p>
        </p:txBody>
      </p:sp>
      <p:sp>
        <p:nvSpPr>
          <p:cNvPr id="8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noProof="0" dirty="0"/>
              <a:t>Onderkant</a:t>
            </a:r>
          </a:p>
        </p:txBody>
      </p:sp>
      <p:sp>
        <p:nvSpPr>
          <p:cNvPr id="9" name="Tijdelijke aanduiding voor tekst 5">
            <a:extLst>
              <a:ext uri="{FF2B5EF4-FFF2-40B4-BE49-F238E27FC236}">
                <a16:creationId xmlns:a16="http://schemas.microsoft.com/office/drawing/2014/main" id="{E628780C-AE76-4259-9A77-FDC011CA55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71474" y="2526987"/>
            <a:ext cx="5747386" cy="739257"/>
          </a:xfrm>
          <a:prstGeom prst="rect">
            <a:avLst/>
          </a:prstGeom>
          <a:noFill/>
        </p:spPr>
        <p:txBody>
          <a:bodyPr lIns="252000" tIns="252000" rIns="252000" bIns="252000"/>
          <a:lstStyle>
            <a:lvl1pPr marL="0" indent="0" algn="ctr">
              <a:buNone/>
              <a:defRPr sz="44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Achternaam</a:t>
            </a:r>
          </a:p>
        </p:txBody>
      </p:sp>
    </p:spTree>
    <p:extLst>
      <p:ext uri="{BB962C8B-B14F-4D97-AF65-F5344CB8AC3E}">
        <p14:creationId xmlns:p14="http://schemas.microsoft.com/office/powerpoint/2010/main" val="265276878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oorstelsheet - 4 na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icture Placeholder 2"/>
          <p:cNvSpPr>
            <a:spLocks noGrp="1"/>
          </p:cNvSpPr>
          <p:nvPr>
            <p:ph type="pic" sz="quarter" idx="31" hasCustomPrompt="1"/>
          </p:nvPr>
        </p:nvSpPr>
        <p:spPr>
          <a:xfrm>
            <a:off x="2957893" y="417064"/>
            <a:ext cx="2535969" cy="2535969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6171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62265">
                <a:moveTo>
                  <a:pt x="0" y="4265"/>
                </a:moveTo>
                <a:lnTo>
                  <a:pt x="7856171" y="0"/>
                </a:lnTo>
                <a:cubicBezTo>
                  <a:pt x="7856813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nl-NL" noProof="0" dirty="0"/>
              <a:t>Klik op dit vlak om jouw profielfoto toe te voegen</a:t>
            </a:r>
          </a:p>
        </p:txBody>
      </p:sp>
      <p:sp>
        <p:nvSpPr>
          <p:cNvPr id="38" name="Tijdelijke aanduiding voor tekst 5"/>
          <p:cNvSpPr>
            <a:spLocks noGrp="1"/>
          </p:cNvSpPr>
          <p:nvPr>
            <p:ph type="body" sz="quarter" idx="30" hasCustomPrompt="1"/>
          </p:nvPr>
        </p:nvSpPr>
        <p:spPr>
          <a:xfrm>
            <a:off x="500735" y="1471450"/>
            <a:ext cx="3083435" cy="1049214"/>
          </a:xfrm>
          <a:prstGeom prst="rect">
            <a:avLst/>
          </a:prstGeom>
          <a:noFill/>
        </p:spPr>
        <p:txBody>
          <a:bodyPr lIns="252000" tIns="252000" rIns="252000" bIns="252000">
            <a:normAutofit/>
          </a:bodyPr>
          <a:lstStyle>
            <a:lvl1pPr marL="0" indent="0" algn="l">
              <a:buNone/>
              <a:defRPr sz="1600" b="0" baseline="0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Jouw functie</a:t>
            </a:r>
          </a:p>
        </p:txBody>
      </p:sp>
      <p:sp>
        <p:nvSpPr>
          <p:cNvPr id="19" name="Rechthoek 18">
            <a:extLst>
              <a:ext uri="{FF2B5EF4-FFF2-40B4-BE49-F238E27FC236}">
                <a16:creationId xmlns:a16="http://schemas.microsoft.com/office/drawing/2014/main" id="{F10167C0-6C97-4641-A337-57875D3AAF18}"/>
              </a:ext>
            </a:extLst>
          </p:cNvPr>
          <p:cNvSpPr/>
          <p:nvPr userDrawn="1"/>
        </p:nvSpPr>
        <p:spPr>
          <a:xfrm>
            <a:off x="698546" y="2953337"/>
            <a:ext cx="4809309" cy="36000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noProof="0" dirty="0"/>
          </a:p>
        </p:txBody>
      </p:sp>
      <p:sp>
        <p:nvSpPr>
          <p:cNvPr id="37" name="Tijdelijke aanduiding voor tekst 5"/>
          <p:cNvSpPr>
            <a:spLocks noGrp="1"/>
          </p:cNvSpPr>
          <p:nvPr>
            <p:ph type="body" sz="quarter" idx="29" hasCustomPrompt="1"/>
          </p:nvPr>
        </p:nvSpPr>
        <p:spPr>
          <a:xfrm>
            <a:off x="500735" y="982506"/>
            <a:ext cx="3553680" cy="739257"/>
          </a:xfrm>
          <a:prstGeom prst="rect">
            <a:avLst/>
          </a:prstGeom>
          <a:noFill/>
        </p:spPr>
        <p:txBody>
          <a:bodyPr lIns="252000" tIns="252000" rIns="252000" bIns="252000">
            <a:normAutofit/>
          </a:bodyPr>
          <a:lstStyle>
            <a:lvl1pPr marL="0" indent="0" algn="l">
              <a:buNone/>
              <a:defRPr sz="25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Naam</a:t>
            </a:r>
          </a:p>
        </p:txBody>
      </p:sp>
      <p:sp>
        <p:nvSpPr>
          <p:cNvPr id="48" name="Picture Placeholder 2">
            <a:extLst>
              <a:ext uri="{FF2B5EF4-FFF2-40B4-BE49-F238E27FC236}">
                <a16:creationId xmlns:a16="http://schemas.microsoft.com/office/drawing/2014/main" id="{4CDD66E8-9765-410F-B12B-29BBF707A18B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2957893" y="3177099"/>
            <a:ext cx="2535969" cy="2535969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6171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62265">
                <a:moveTo>
                  <a:pt x="0" y="4265"/>
                </a:moveTo>
                <a:lnTo>
                  <a:pt x="7856171" y="0"/>
                </a:lnTo>
                <a:cubicBezTo>
                  <a:pt x="7856813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nl-NL" noProof="0" dirty="0"/>
              <a:t>Klik op dit vlak om jouw profielfoto toe te voegen</a:t>
            </a:r>
          </a:p>
        </p:txBody>
      </p:sp>
      <p:sp>
        <p:nvSpPr>
          <p:cNvPr id="49" name="Tijdelijke aanduiding voor tekst 5">
            <a:extLst>
              <a:ext uri="{FF2B5EF4-FFF2-40B4-BE49-F238E27FC236}">
                <a16:creationId xmlns:a16="http://schemas.microsoft.com/office/drawing/2014/main" id="{DFADFDE0-F5F6-4FED-9864-D7205BC1543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00735" y="4242360"/>
            <a:ext cx="3083435" cy="1049214"/>
          </a:xfrm>
          <a:prstGeom prst="rect">
            <a:avLst/>
          </a:prstGeom>
          <a:noFill/>
        </p:spPr>
        <p:txBody>
          <a:bodyPr lIns="252000" tIns="252000" rIns="252000" bIns="252000">
            <a:normAutofit/>
          </a:bodyPr>
          <a:lstStyle>
            <a:lvl1pPr marL="0" indent="0" algn="l">
              <a:buNone/>
              <a:defRPr sz="1600" b="0" baseline="0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Jouw functie</a:t>
            </a:r>
          </a:p>
        </p:txBody>
      </p:sp>
      <p:sp>
        <p:nvSpPr>
          <p:cNvPr id="50" name="Rechthoek 49">
            <a:extLst>
              <a:ext uri="{FF2B5EF4-FFF2-40B4-BE49-F238E27FC236}">
                <a16:creationId xmlns:a16="http://schemas.microsoft.com/office/drawing/2014/main" id="{184D51E4-2021-4682-9E44-18C8E472388E}"/>
              </a:ext>
            </a:extLst>
          </p:cNvPr>
          <p:cNvSpPr/>
          <p:nvPr userDrawn="1"/>
        </p:nvSpPr>
        <p:spPr>
          <a:xfrm>
            <a:off x="684553" y="5713068"/>
            <a:ext cx="4809309" cy="36000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noProof="0" dirty="0"/>
          </a:p>
        </p:txBody>
      </p:sp>
      <p:sp>
        <p:nvSpPr>
          <p:cNvPr id="51" name="Tijdelijke aanduiding voor tekst 5">
            <a:extLst>
              <a:ext uri="{FF2B5EF4-FFF2-40B4-BE49-F238E27FC236}">
                <a16:creationId xmlns:a16="http://schemas.microsoft.com/office/drawing/2014/main" id="{6BF56023-7C9C-427D-8CC5-13A19847754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00735" y="3753416"/>
            <a:ext cx="3553680" cy="739257"/>
          </a:xfrm>
          <a:prstGeom prst="rect">
            <a:avLst/>
          </a:prstGeom>
          <a:noFill/>
        </p:spPr>
        <p:txBody>
          <a:bodyPr lIns="252000" tIns="252000" rIns="252000" bIns="252000">
            <a:normAutofit/>
          </a:bodyPr>
          <a:lstStyle>
            <a:lvl1pPr marL="0" indent="0" algn="l">
              <a:buNone/>
              <a:defRPr sz="25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Naam</a:t>
            </a:r>
          </a:p>
        </p:txBody>
      </p:sp>
      <p:sp>
        <p:nvSpPr>
          <p:cNvPr id="52" name="Picture Placeholder 2">
            <a:extLst>
              <a:ext uri="{FF2B5EF4-FFF2-40B4-BE49-F238E27FC236}">
                <a16:creationId xmlns:a16="http://schemas.microsoft.com/office/drawing/2014/main" id="{77023F42-A7DB-4607-9EF4-AD1355C01E33}"/>
              </a:ext>
            </a:extLst>
          </p:cNvPr>
          <p:cNvSpPr>
            <a:spLocks noGrp="1"/>
          </p:cNvSpPr>
          <p:nvPr>
            <p:ph type="pic" sz="quarter" idx="35" hasCustomPrompt="1"/>
          </p:nvPr>
        </p:nvSpPr>
        <p:spPr>
          <a:xfrm>
            <a:off x="8925685" y="401218"/>
            <a:ext cx="2535969" cy="2535969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6171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62265">
                <a:moveTo>
                  <a:pt x="0" y="4265"/>
                </a:moveTo>
                <a:lnTo>
                  <a:pt x="7856171" y="0"/>
                </a:lnTo>
                <a:cubicBezTo>
                  <a:pt x="7856813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nl-NL" noProof="0" dirty="0"/>
              <a:t>Klik op dit vlak om jouw profielfoto toe te voegen</a:t>
            </a:r>
          </a:p>
        </p:txBody>
      </p:sp>
      <p:sp>
        <p:nvSpPr>
          <p:cNvPr id="53" name="Tijdelijke aanduiding voor tekst 5">
            <a:extLst>
              <a:ext uri="{FF2B5EF4-FFF2-40B4-BE49-F238E27FC236}">
                <a16:creationId xmlns:a16="http://schemas.microsoft.com/office/drawing/2014/main" id="{998C133A-E07A-4922-91A9-C12F3FB1D44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468527" y="1471450"/>
            <a:ext cx="3083435" cy="1049214"/>
          </a:xfrm>
          <a:prstGeom prst="rect">
            <a:avLst/>
          </a:prstGeom>
          <a:noFill/>
        </p:spPr>
        <p:txBody>
          <a:bodyPr lIns="252000" tIns="252000" rIns="252000" bIns="252000">
            <a:normAutofit/>
          </a:bodyPr>
          <a:lstStyle>
            <a:lvl1pPr marL="0" indent="0" algn="l">
              <a:buNone/>
              <a:defRPr sz="1600" b="0" baseline="0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Jouw functie</a:t>
            </a:r>
          </a:p>
        </p:txBody>
      </p:sp>
      <p:sp>
        <p:nvSpPr>
          <p:cNvPr id="54" name="Rechthoek 53">
            <a:extLst>
              <a:ext uri="{FF2B5EF4-FFF2-40B4-BE49-F238E27FC236}">
                <a16:creationId xmlns:a16="http://schemas.microsoft.com/office/drawing/2014/main" id="{7814DB94-E37C-4C93-9BAD-20DCE0F1358C}"/>
              </a:ext>
            </a:extLst>
          </p:cNvPr>
          <p:cNvSpPr/>
          <p:nvPr userDrawn="1"/>
        </p:nvSpPr>
        <p:spPr>
          <a:xfrm>
            <a:off x="6652345" y="2942158"/>
            <a:ext cx="4809309" cy="36000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noProof="0" dirty="0"/>
          </a:p>
        </p:txBody>
      </p:sp>
      <p:sp>
        <p:nvSpPr>
          <p:cNvPr id="55" name="Tijdelijke aanduiding voor tekst 5">
            <a:extLst>
              <a:ext uri="{FF2B5EF4-FFF2-40B4-BE49-F238E27FC236}">
                <a16:creationId xmlns:a16="http://schemas.microsoft.com/office/drawing/2014/main" id="{5ABFF5F9-4898-4AAE-B75F-301C497D79AE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468527" y="982506"/>
            <a:ext cx="3538115" cy="739257"/>
          </a:xfrm>
          <a:prstGeom prst="rect">
            <a:avLst/>
          </a:prstGeom>
          <a:noFill/>
        </p:spPr>
        <p:txBody>
          <a:bodyPr lIns="252000" tIns="252000" rIns="252000" bIns="252000">
            <a:normAutofit/>
          </a:bodyPr>
          <a:lstStyle>
            <a:lvl1pPr marL="0" indent="0" algn="l">
              <a:buNone/>
              <a:defRPr sz="25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Naam</a:t>
            </a:r>
          </a:p>
        </p:txBody>
      </p:sp>
      <p:sp>
        <p:nvSpPr>
          <p:cNvPr id="56" name="Picture Placeholder 2">
            <a:extLst>
              <a:ext uri="{FF2B5EF4-FFF2-40B4-BE49-F238E27FC236}">
                <a16:creationId xmlns:a16="http://schemas.microsoft.com/office/drawing/2014/main" id="{1BF753F0-C499-4AAF-91A3-77062AE9E351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8925685" y="3177098"/>
            <a:ext cx="2535969" cy="2535969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6171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62265">
                <a:moveTo>
                  <a:pt x="0" y="4265"/>
                </a:moveTo>
                <a:lnTo>
                  <a:pt x="7856171" y="0"/>
                </a:lnTo>
                <a:cubicBezTo>
                  <a:pt x="7856813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nl-NL" noProof="0" dirty="0"/>
              <a:t>Klik op dit vlak om jouw profielfoto toe te voegen</a:t>
            </a:r>
          </a:p>
        </p:txBody>
      </p:sp>
      <p:sp>
        <p:nvSpPr>
          <p:cNvPr id="57" name="Tijdelijke aanduiding voor tekst 5">
            <a:extLst>
              <a:ext uri="{FF2B5EF4-FFF2-40B4-BE49-F238E27FC236}">
                <a16:creationId xmlns:a16="http://schemas.microsoft.com/office/drawing/2014/main" id="{0AA3825D-0970-4CEF-8651-E7254DDDDD85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468527" y="4242360"/>
            <a:ext cx="3083435" cy="1049214"/>
          </a:xfrm>
          <a:prstGeom prst="rect">
            <a:avLst/>
          </a:prstGeom>
          <a:noFill/>
        </p:spPr>
        <p:txBody>
          <a:bodyPr lIns="252000" tIns="252000" rIns="252000" bIns="252000">
            <a:normAutofit/>
          </a:bodyPr>
          <a:lstStyle>
            <a:lvl1pPr marL="0" indent="0" algn="l">
              <a:buNone/>
              <a:defRPr sz="1600" b="0" baseline="0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Jouw functie</a:t>
            </a:r>
          </a:p>
        </p:txBody>
      </p:sp>
      <p:sp>
        <p:nvSpPr>
          <p:cNvPr id="58" name="Rechthoek 57">
            <a:extLst>
              <a:ext uri="{FF2B5EF4-FFF2-40B4-BE49-F238E27FC236}">
                <a16:creationId xmlns:a16="http://schemas.microsoft.com/office/drawing/2014/main" id="{B0010A68-76F2-4217-B024-BA599DF90E3A}"/>
              </a:ext>
            </a:extLst>
          </p:cNvPr>
          <p:cNvSpPr/>
          <p:nvPr userDrawn="1"/>
        </p:nvSpPr>
        <p:spPr>
          <a:xfrm>
            <a:off x="6652345" y="5713068"/>
            <a:ext cx="4809309" cy="36000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noProof="0" dirty="0"/>
          </a:p>
        </p:txBody>
      </p:sp>
      <p:sp>
        <p:nvSpPr>
          <p:cNvPr id="59" name="Tijdelijke aanduiding voor tekst 5">
            <a:extLst>
              <a:ext uri="{FF2B5EF4-FFF2-40B4-BE49-F238E27FC236}">
                <a16:creationId xmlns:a16="http://schemas.microsoft.com/office/drawing/2014/main" id="{60557005-41D4-49C7-8495-15F456722520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468527" y="3753416"/>
            <a:ext cx="3538115" cy="739257"/>
          </a:xfrm>
          <a:prstGeom prst="rect">
            <a:avLst/>
          </a:prstGeom>
          <a:noFill/>
        </p:spPr>
        <p:txBody>
          <a:bodyPr lIns="252000" tIns="252000" rIns="252000" bIns="252000">
            <a:normAutofit/>
          </a:bodyPr>
          <a:lstStyle>
            <a:lvl1pPr marL="0" indent="0" algn="l">
              <a:buNone/>
              <a:defRPr sz="25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Naam</a:t>
            </a:r>
          </a:p>
        </p:txBody>
      </p:sp>
      <p:sp>
        <p:nvSpPr>
          <p:cNvPr id="20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noProof="0" dirty="0"/>
              <a:t>Onderkant</a:t>
            </a:r>
          </a:p>
        </p:txBody>
      </p:sp>
    </p:spTree>
    <p:extLst>
      <p:ext uri="{BB962C8B-B14F-4D97-AF65-F5344CB8AC3E}">
        <p14:creationId xmlns:p14="http://schemas.microsoft.com/office/powerpoint/2010/main" val="417855431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6D891801-253D-4737-B46D-3CF4D70B35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7F0C0ABB-A248-439F-8BF2-90ED1ED664C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493" y="769959"/>
            <a:ext cx="6081014" cy="5318082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19DD8704-0CE3-43D5-B900-5C958DD8FCD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665538" y="2657565"/>
            <a:ext cx="4953000" cy="298411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nl-NL" dirty="0"/>
              <a:t>Agendapunt 1</a:t>
            </a:r>
          </a:p>
          <a:p>
            <a:pPr lvl="0"/>
            <a:r>
              <a:rPr lang="nl-NL" dirty="0"/>
              <a:t>Agendapunt 2</a:t>
            </a:r>
          </a:p>
          <a:p>
            <a:pPr lvl="0"/>
            <a:r>
              <a:rPr lang="nl-NL" dirty="0"/>
              <a:t>Agendapunt 3</a:t>
            </a:r>
          </a:p>
          <a:p>
            <a:pPr lvl="0"/>
            <a:r>
              <a:rPr lang="nl-NL" dirty="0"/>
              <a:t>Agendapunt 4</a:t>
            </a:r>
          </a:p>
          <a:p>
            <a:pPr lvl="0"/>
            <a:r>
              <a:rPr lang="nl-NL" dirty="0"/>
              <a:t>Agendapunt 5</a:t>
            </a:r>
          </a:p>
          <a:p>
            <a:pPr lvl="0"/>
            <a:r>
              <a:rPr lang="nl-NL" dirty="0"/>
              <a:t>Agendapunt 6</a:t>
            </a:r>
          </a:p>
        </p:txBody>
      </p:sp>
    </p:spTree>
    <p:extLst>
      <p:ext uri="{BB962C8B-B14F-4D97-AF65-F5344CB8AC3E}">
        <p14:creationId xmlns:p14="http://schemas.microsoft.com/office/powerpoint/2010/main" val="245811920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ard - alleen 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5175" cy="6861511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1842 h 6859842"/>
              <a:gd name="connsiteX1" fmla="*/ 7856171 w 7856563"/>
              <a:gd name="connsiteY1" fmla="*/ 0 h 6859842"/>
              <a:gd name="connsiteX2" fmla="*/ 7856563 w 7856563"/>
              <a:gd name="connsiteY2" fmla="*/ 6859842 h 6859842"/>
              <a:gd name="connsiteX3" fmla="*/ 0 w 7856563"/>
              <a:gd name="connsiteY3" fmla="*/ 6859842 h 6859842"/>
              <a:gd name="connsiteX4" fmla="*/ 0 w 7856563"/>
              <a:gd name="connsiteY4" fmla="*/ 1842 h 6859842"/>
              <a:gd name="connsiteX0" fmla="*/ 0 w 7858609"/>
              <a:gd name="connsiteY0" fmla="*/ 1842 h 6982636"/>
              <a:gd name="connsiteX1" fmla="*/ 7856171 w 7858609"/>
              <a:gd name="connsiteY1" fmla="*/ 0 h 6982636"/>
              <a:gd name="connsiteX2" fmla="*/ 7858609 w 7858609"/>
              <a:gd name="connsiteY2" fmla="*/ 6982636 h 6982636"/>
              <a:gd name="connsiteX3" fmla="*/ 0 w 7858609"/>
              <a:gd name="connsiteY3" fmla="*/ 6859842 h 6982636"/>
              <a:gd name="connsiteX4" fmla="*/ 0 w 7858609"/>
              <a:gd name="connsiteY4" fmla="*/ 1842 h 6982636"/>
              <a:gd name="connsiteX0" fmla="*/ 0 w 7858609"/>
              <a:gd name="connsiteY0" fmla="*/ 1842 h 6983444"/>
              <a:gd name="connsiteX1" fmla="*/ 7856171 w 7858609"/>
              <a:gd name="connsiteY1" fmla="*/ 0 h 6983444"/>
              <a:gd name="connsiteX2" fmla="*/ 7858609 w 7858609"/>
              <a:gd name="connsiteY2" fmla="*/ 6982636 h 6983444"/>
              <a:gd name="connsiteX3" fmla="*/ 0 w 7858609"/>
              <a:gd name="connsiteY3" fmla="*/ 6983444 h 6983444"/>
              <a:gd name="connsiteX4" fmla="*/ 0 w 7858609"/>
              <a:gd name="connsiteY4" fmla="*/ 1842 h 6983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8609" h="6983444">
                <a:moveTo>
                  <a:pt x="0" y="1842"/>
                </a:moveTo>
                <a:lnTo>
                  <a:pt x="7856171" y="0"/>
                </a:lnTo>
                <a:cubicBezTo>
                  <a:pt x="7856813" y="2281767"/>
                  <a:pt x="7857967" y="4700869"/>
                  <a:pt x="7858609" y="6982636"/>
                </a:cubicBezTo>
                <a:lnTo>
                  <a:pt x="0" y="6983444"/>
                </a:lnTo>
                <a:lnTo>
                  <a:pt x="0" y="1842"/>
                </a:lnTo>
                <a:close/>
              </a:path>
            </a:pathLst>
          </a:custGeom>
          <a:solidFill>
            <a:srgbClr val="FFFFFF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rgbClr val="3A3A3A"/>
                </a:solidFill>
              </a:defRPr>
            </a:lvl1pPr>
          </a:lstStyle>
          <a:p>
            <a:r>
              <a:rPr lang="nl-NL" noProof="0" dirty="0"/>
              <a:t>Klik op dit vlak om een afbeelding toe te voegen</a:t>
            </a:r>
          </a:p>
        </p:txBody>
      </p:sp>
      <p:sp>
        <p:nvSpPr>
          <p:cNvPr id="9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noProof="0" dirty="0"/>
              <a:t>Onderkant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CFC844D-671A-4433-B16C-B85F943BF3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64001" y="864000"/>
            <a:ext cx="3810000" cy="982800"/>
          </a:xfrm>
          <a:solidFill>
            <a:srgbClr val="0060A9">
              <a:alpha val="89804"/>
            </a:srgbClr>
          </a:solidFill>
        </p:spPr>
        <p:txBody>
          <a:bodyPr lIns="252000" tIns="252000" rIns="252000" bIns="252000" anchor="ctr" anchorCtr="0"/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rPr lang="nl-NL" noProof="0" dirty="0"/>
              <a:t>Titel</a:t>
            </a:r>
          </a:p>
        </p:txBody>
      </p:sp>
    </p:spTree>
    <p:extLst>
      <p:ext uri="{BB962C8B-B14F-4D97-AF65-F5344CB8AC3E}">
        <p14:creationId xmlns:p14="http://schemas.microsoft.com/office/powerpoint/2010/main" val="6942018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ard - klei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5175" cy="6861511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1842 h 6859842"/>
              <a:gd name="connsiteX1" fmla="*/ 7856171 w 7856563"/>
              <a:gd name="connsiteY1" fmla="*/ 0 h 6859842"/>
              <a:gd name="connsiteX2" fmla="*/ 7856563 w 7856563"/>
              <a:gd name="connsiteY2" fmla="*/ 6859842 h 6859842"/>
              <a:gd name="connsiteX3" fmla="*/ 0 w 7856563"/>
              <a:gd name="connsiteY3" fmla="*/ 6859842 h 6859842"/>
              <a:gd name="connsiteX4" fmla="*/ 0 w 7856563"/>
              <a:gd name="connsiteY4" fmla="*/ 1842 h 6859842"/>
              <a:gd name="connsiteX0" fmla="*/ 0 w 7858609"/>
              <a:gd name="connsiteY0" fmla="*/ 1842 h 6982636"/>
              <a:gd name="connsiteX1" fmla="*/ 7856171 w 7858609"/>
              <a:gd name="connsiteY1" fmla="*/ 0 h 6982636"/>
              <a:gd name="connsiteX2" fmla="*/ 7858609 w 7858609"/>
              <a:gd name="connsiteY2" fmla="*/ 6982636 h 6982636"/>
              <a:gd name="connsiteX3" fmla="*/ 0 w 7858609"/>
              <a:gd name="connsiteY3" fmla="*/ 6859842 h 6982636"/>
              <a:gd name="connsiteX4" fmla="*/ 0 w 7858609"/>
              <a:gd name="connsiteY4" fmla="*/ 1842 h 6982636"/>
              <a:gd name="connsiteX0" fmla="*/ 0 w 7858609"/>
              <a:gd name="connsiteY0" fmla="*/ 1842 h 6983444"/>
              <a:gd name="connsiteX1" fmla="*/ 7856171 w 7858609"/>
              <a:gd name="connsiteY1" fmla="*/ 0 h 6983444"/>
              <a:gd name="connsiteX2" fmla="*/ 7858609 w 7858609"/>
              <a:gd name="connsiteY2" fmla="*/ 6982636 h 6983444"/>
              <a:gd name="connsiteX3" fmla="*/ 0 w 7858609"/>
              <a:gd name="connsiteY3" fmla="*/ 6983444 h 6983444"/>
              <a:gd name="connsiteX4" fmla="*/ 0 w 7858609"/>
              <a:gd name="connsiteY4" fmla="*/ 1842 h 6983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8609" h="6983444">
                <a:moveTo>
                  <a:pt x="0" y="1842"/>
                </a:moveTo>
                <a:lnTo>
                  <a:pt x="7856171" y="0"/>
                </a:lnTo>
                <a:cubicBezTo>
                  <a:pt x="7856813" y="2281767"/>
                  <a:pt x="7857967" y="4700869"/>
                  <a:pt x="7858609" y="6982636"/>
                </a:cubicBezTo>
                <a:lnTo>
                  <a:pt x="0" y="6983444"/>
                </a:lnTo>
                <a:lnTo>
                  <a:pt x="0" y="1842"/>
                </a:lnTo>
                <a:close/>
              </a:path>
            </a:pathLst>
          </a:custGeom>
          <a:solidFill>
            <a:srgbClr val="FFFFFF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rgbClr val="3A3A3A"/>
                </a:solidFill>
              </a:defRPr>
            </a:lvl1pPr>
          </a:lstStyle>
          <a:p>
            <a:r>
              <a:rPr lang="nl-NL" noProof="0" dirty="0"/>
              <a:t>Klik op dit vlak om een afbeelding toe te voegen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864000" y="1603257"/>
            <a:ext cx="3810000" cy="1166326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Ruimte voor 2 regels tekst in deze opzet</a:t>
            </a:r>
          </a:p>
        </p:txBody>
      </p:sp>
      <p:sp>
        <p:nvSpPr>
          <p:cNvPr id="9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noProof="0" dirty="0"/>
              <a:t>Onderkant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CFC844D-671A-4433-B16C-B85F943BF3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64001" y="864000"/>
            <a:ext cx="3810000" cy="735746"/>
          </a:xfrm>
          <a:solidFill>
            <a:srgbClr val="0060A9">
              <a:alpha val="89804"/>
            </a:srgbClr>
          </a:solidFill>
        </p:spPr>
        <p:txBody>
          <a:bodyPr lIns="252000" tIns="252000" rIns="252000" bIns="252000" anchor="t" anchorCtr="0"/>
          <a:lstStyle>
            <a:lvl1pPr algn="l">
              <a:defRPr>
                <a:solidFill>
                  <a:srgbClr val="FFFFFF"/>
                </a:solidFill>
              </a:defRPr>
            </a:lvl1pPr>
          </a:lstStyle>
          <a:p>
            <a:r>
              <a:rPr lang="nl-NL" noProof="0" dirty="0"/>
              <a:t>Titel</a:t>
            </a:r>
          </a:p>
        </p:txBody>
      </p:sp>
    </p:spTree>
    <p:extLst>
      <p:ext uri="{BB962C8B-B14F-4D97-AF65-F5344CB8AC3E}">
        <p14:creationId xmlns:p14="http://schemas.microsoft.com/office/powerpoint/2010/main" val="21768011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ard - lang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14511"/>
            <a:ext cx="12195484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1842 h 6859842"/>
              <a:gd name="connsiteX1" fmla="*/ 7854636 w 7856563"/>
              <a:gd name="connsiteY1" fmla="*/ 0 h 6859842"/>
              <a:gd name="connsiteX2" fmla="*/ 7856563 w 7856563"/>
              <a:gd name="connsiteY2" fmla="*/ 6859842 h 6859842"/>
              <a:gd name="connsiteX3" fmla="*/ 0 w 7856563"/>
              <a:gd name="connsiteY3" fmla="*/ 6859842 h 6859842"/>
              <a:gd name="connsiteX4" fmla="*/ 0 w 7856563"/>
              <a:gd name="connsiteY4" fmla="*/ 1842 h 6859842"/>
              <a:gd name="connsiteX0" fmla="*/ 0 w 7856563"/>
              <a:gd name="connsiteY0" fmla="*/ 1842 h 6859842"/>
              <a:gd name="connsiteX1" fmla="*/ 7854636 w 7856563"/>
              <a:gd name="connsiteY1" fmla="*/ 0 h 6859842"/>
              <a:gd name="connsiteX2" fmla="*/ 7856563 w 7856563"/>
              <a:gd name="connsiteY2" fmla="*/ 6859842 h 6859842"/>
              <a:gd name="connsiteX3" fmla="*/ 0 w 7856563"/>
              <a:gd name="connsiteY3" fmla="*/ 6859842 h 6859842"/>
              <a:gd name="connsiteX4" fmla="*/ 0 w 7856563"/>
              <a:gd name="connsiteY4" fmla="*/ 1842 h 6859842"/>
              <a:gd name="connsiteX0" fmla="*/ 0 w 7858808"/>
              <a:gd name="connsiteY0" fmla="*/ 0 h 6858000"/>
              <a:gd name="connsiteX1" fmla="*/ 7858728 w 7858808"/>
              <a:gd name="connsiteY1" fmla="*/ 4621 h 6858000"/>
              <a:gd name="connsiteX2" fmla="*/ 7856563 w 7858808"/>
              <a:gd name="connsiteY2" fmla="*/ 6858000 h 6858000"/>
              <a:gd name="connsiteX3" fmla="*/ 0 w 7858808"/>
              <a:gd name="connsiteY3" fmla="*/ 6858000 h 6858000"/>
              <a:gd name="connsiteX4" fmla="*/ 0 w 7858808"/>
              <a:gd name="connsiteY4" fmla="*/ 0 h 6858000"/>
              <a:gd name="connsiteX0" fmla="*/ 0 w 7858808"/>
              <a:gd name="connsiteY0" fmla="*/ 1842 h 6859842"/>
              <a:gd name="connsiteX1" fmla="*/ 7858728 w 7858808"/>
              <a:gd name="connsiteY1" fmla="*/ 0 h 6859842"/>
              <a:gd name="connsiteX2" fmla="*/ 7856563 w 7858808"/>
              <a:gd name="connsiteY2" fmla="*/ 6859842 h 6859842"/>
              <a:gd name="connsiteX3" fmla="*/ 0 w 7858808"/>
              <a:gd name="connsiteY3" fmla="*/ 6859842 h 6859842"/>
              <a:gd name="connsiteX4" fmla="*/ 0 w 7858808"/>
              <a:gd name="connsiteY4" fmla="*/ 1842 h 6859842"/>
              <a:gd name="connsiteX0" fmla="*/ 0 w 7858808"/>
              <a:gd name="connsiteY0" fmla="*/ 14768 h 6872768"/>
              <a:gd name="connsiteX1" fmla="*/ 7858728 w 7858808"/>
              <a:gd name="connsiteY1" fmla="*/ 0 h 6872768"/>
              <a:gd name="connsiteX2" fmla="*/ 7856563 w 7858808"/>
              <a:gd name="connsiteY2" fmla="*/ 6872768 h 6872768"/>
              <a:gd name="connsiteX3" fmla="*/ 0 w 7858808"/>
              <a:gd name="connsiteY3" fmla="*/ 6872768 h 6872768"/>
              <a:gd name="connsiteX4" fmla="*/ 0 w 7858808"/>
              <a:gd name="connsiteY4" fmla="*/ 14768 h 6872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8808" h="6872768">
                <a:moveTo>
                  <a:pt x="0" y="14768"/>
                </a:moveTo>
                <a:lnTo>
                  <a:pt x="7858728" y="0"/>
                </a:lnTo>
                <a:cubicBezTo>
                  <a:pt x="7859370" y="2281767"/>
                  <a:pt x="7855921" y="4591001"/>
                  <a:pt x="7856563" y="6872768"/>
                </a:cubicBezTo>
                <a:lnTo>
                  <a:pt x="0" y="6872768"/>
                </a:lnTo>
                <a:lnTo>
                  <a:pt x="0" y="14768"/>
                </a:lnTo>
                <a:close/>
              </a:path>
            </a:pathLst>
          </a:custGeom>
          <a:solidFill>
            <a:srgbClr val="FFFFFF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rgbClr val="3A3A3A"/>
                </a:solidFill>
              </a:defRPr>
            </a:lvl1pPr>
          </a:lstStyle>
          <a:p>
            <a:r>
              <a:rPr lang="nl-NL" noProof="0" dirty="0"/>
              <a:t>Klik op dit vlak om een afbeelding toe te voegen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864000" y="1602000"/>
            <a:ext cx="5133261" cy="4218709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Gewone tekst is 24px Roboto Light wit – maak zelf de vlakken kloppend a.d.h.v. de ruimte die je nodig hebt!</a:t>
            </a:r>
          </a:p>
          <a:p>
            <a:pPr lvl="0"/>
            <a:endParaRPr lang="nl-NL" noProof="0" dirty="0"/>
          </a:p>
          <a:p>
            <a:pPr lvl="0"/>
            <a:r>
              <a:rPr lang="nl-NL" noProof="0" dirty="0"/>
              <a:t>Dit vlak is ook geschikt voor bullets.</a:t>
            </a:r>
          </a:p>
        </p:txBody>
      </p:sp>
      <p:sp>
        <p:nvSpPr>
          <p:cNvPr id="9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noProof="0" dirty="0"/>
              <a:t>Onderkant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BE83833-CFFA-4D8A-8A9D-DB26CD56DA3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64001" y="864000"/>
            <a:ext cx="5133260" cy="735746"/>
          </a:xfrm>
          <a:solidFill>
            <a:srgbClr val="0060A9">
              <a:alpha val="89804"/>
            </a:srgbClr>
          </a:solidFill>
        </p:spPr>
        <p:txBody>
          <a:bodyPr lIns="252000" tIns="252000" rIns="252000" bIns="252000" anchor="t" anchorCtr="0"/>
          <a:lstStyle>
            <a:lvl1pPr algn="l">
              <a:defRPr>
                <a:solidFill>
                  <a:srgbClr val="FFFFFF"/>
                </a:solidFill>
              </a:defRPr>
            </a:lvl1pPr>
          </a:lstStyle>
          <a:p>
            <a:r>
              <a:rPr lang="nl-NL" noProof="0" dirty="0"/>
              <a:t>Titel</a:t>
            </a:r>
          </a:p>
        </p:txBody>
      </p:sp>
    </p:spTree>
    <p:extLst>
      <p:ext uri="{BB962C8B-B14F-4D97-AF65-F5344CB8AC3E}">
        <p14:creationId xmlns:p14="http://schemas.microsoft.com/office/powerpoint/2010/main" val="36568376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ard - bree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4191"/>
            <a:ext cx="12201769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767171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4636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  <a:gd name="connsiteX0" fmla="*/ 0 w 7862858"/>
              <a:gd name="connsiteY0" fmla="*/ 4265 h 6862265"/>
              <a:gd name="connsiteX1" fmla="*/ 7862820 w 7862858"/>
              <a:gd name="connsiteY1" fmla="*/ 0 h 6862265"/>
              <a:gd name="connsiteX2" fmla="*/ 7856563 w 7862858"/>
              <a:gd name="connsiteY2" fmla="*/ 6862265 h 6862265"/>
              <a:gd name="connsiteX3" fmla="*/ 0 w 7862858"/>
              <a:gd name="connsiteY3" fmla="*/ 6862265 h 6862265"/>
              <a:gd name="connsiteX4" fmla="*/ 0 w 7862858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62858" h="6862265">
                <a:moveTo>
                  <a:pt x="0" y="4265"/>
                </a:moveTo>
                <a:lnTo>
                  <a:pt x="7862820" y="0"/>
                </a:lnTo>
                <a:cubicBezTo>
                  <a:pt x="7863462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nl-NL" noProof="0" dirty="0"/>
              <a:t>Klik op dit vlak om een afbeelding toe te voegen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864000" y="5216511"/>
            <a:ext cx="5726080" cy="740174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180000" tIns="144000" rIns="180000" bIns="252000"/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Met één ondertitel</a:t>
            </a:r>
          </a:p>
        </p:txBody>
      </p:sp>
      <p:sp>
        <p:nvSpPr>
          <p:cNvPr id="9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noProof="0" dirty="0"/>
              <a:t>Onderkant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93AD15E-BC85-48B1-A108-25929E30B5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64000" y="4480174"/>
            <a:ext cx="5726080" cy="735746"/>
          </a:xfrm>
          <a:solidFill>
            <a:srgbClr val="0060A9">
              <a:alpha val="89804"/>
            </a:srgbClr>
          </a:solidFill>
        </p:spPr>
        <p:txBody>
          <a:bodyPr lIns="252000" tIns="252000" rIns="252000" bIns="252000" anchor="t" anchorCtr="0"/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rPr lang="nl-NL" noProof="0" dirty="0"/>
              <a:t>Titel</a:t>
            </a:r>
          </a:p>
        </p:txBody>
      </p:sp>
    </p:spTree>
    <p:extLst>
      <p:ext uri="{BB962C8B-B14F-4D97-AF65-F5344CB8AC3E}">
        <p14:creationId xmlns:p14="http://schemas.microsoft.com/office/powerpoint/2010/main" val="12708935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andaard - bree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4191"/>
            <a:ext cx="12201769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767171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4636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  <a:gd name="connsiteX0" fmla="*/ 0 w 7862858"/>
              <a:gd name="connsiteY0" fmla="*/ 4265 h 6862265"/>
              <a:gd name="connsiteX1" fmla="*/ 7862820 w 7862858"/>
              <a:gd name="connsiteY1" fmla="*/ 0 h 6862265"/>
              <a:gd name="connsiteX2" fmla="*/ 7856563 w 7862858"/>
              <a:gd name="connsiteY2" fmla="*/ 6862265 h 6862265"/>
              <a:gd name="connsiteX3" fmla="*/ 0 w 7862858"/>
              <a:gd name="connsiteY3" fmla="*/ 6862265 h 6862265"/>
              <a:gd name="connsiteX4" fmla="*/ 0 w 7862858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62858" h="6862265">
                <a:moveTo>
                  <a:pt x="0" y="4265"/>
                </a:moveTo>
                <a:lnTo>
                  <a:pt x="7862820" y="0"/>
                </a:lnTo>
                <a:cubicBezTo>
                  <a:pt x="7863462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nl-NL" noProof="0" dirty="0"/>
              <a:t>Klik op dit vlak om een afbeelding toe te voegen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5616000" y="5216511"/>
            <a:ext cx="5726080" cy="740174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144000" rIns="252000" bIns="252000"/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Met één ondertitel</a:t>
            </a:r>
          </a:p>
        </p:txBody>
      </p:sp>
      <p:sp>
        <p:nvSpPr>
          <p:cNvPr id="9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noProof="0" dirty="0"/>
              <a:t>Onderkant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EAF19C4-C001-4D23-8963-C3B858E58C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16000" y="4480174"/>
            <a:ext cx="5726080" cy="735746"/>
          </a:xfrm>
          <a:solidFill>
            <a:srgbClr val="0060A9">
              <a:alpha val="89804"/>
            </a:srgbClr>
          </a:solidFill>
        </p:spPr>
        <p:txBody>
          <a:bodyPr lIns="252000" tIns="252000" rIns="252000" bIns="252000" anchor="t" anchorCtr="0"/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rPr lang="nl-NL" noProof="0" dirty="0"/>
              <a:t>Titel</a:t>
            </a:r>
          </a:p>
        </p:txBody>
      </p:sp>
    </p:spTree>
    <p:extLst>
      <p:ext uri="{BB962C8B-B14F-4D97-AF65-F5344CB8AC3E}">
        <p14:creationId xmlns:p14="http://schemas.microsoft.com/office/powerpoint/2010/main" val="15718094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andaard - bree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4191"/>
            <a:ext cx="12201769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767171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4636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  <a:gd name="connsiteX0" fmla="*/ 0 w 7862858"/>
              <a:gd name="connsiteY0" fmla="*/ 4265 h 6862265"/>
              <a:gd name="connsiteX1" fmla="*/ 7862820 w 7862858"/>
              <a:gd name="connsiteY1" fmla="*/ 0 h 6862265"/>
              <a:gd name="connsiteX2" fmla="*/ 7856563 w 7862858"/>
              <a:gd name="connsiteY2" fmla="*/ 6862265 h 6862265"/>
              <a:gd name="connsiteX3" fmla="*/ 0 w 7862858"/>
              <a:gd name="connsiteY3" fmla="*/ 6862265 h 6862265"/>
              <a:gd name="connsiteX4" fmla="*/ 0 w 7862858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62858" h="6862265">
                <a:moveTo>
                  <a:pt x="0" y="4265"/>
                </a:moveTo>
                <a:lnTo>
                  <a:pt x="7862820" y="0"/>
                </a:lnTo>
                <a:cubicBezTo>
                  <a:pt x="7863462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nl-NL" noProof="0" dirty="0"/>
              <a:t>Klik op dit vlak om een afbeelding toe te voegen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5616000" y="1558911"/>
            <a:ext cx="5726080" cy="740174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144000" rIns="252000" bIns="252000"/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Met één ondertitel</a:t>
            </a:r>
          </a:p>
        </p:txBody>
      </p:sp>
      <p:sp>
        <p:nvSpPr>
          <p:cNvPr id="9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noProof="0" dirty="0"/>
              <a:t>Onderkant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DE307C1-B8FE-44F8-BA5F-6251BE5881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16000" y="822574"/>
            <a:ext cx="5726080" cy="735746"/>
          </a:xfrm>
          <a:solidFill>
            <a:srgbClr val="0060A9">
              <a:alpha val="89804"/>
            </a:srgbClr>
          </a:solidFill>
        </p:spPr>
        <p:txBody>
          <a:bodyPr lIns="252000" tIns="252000" rIns="252000" bIns="252000" anchor="t" anchorCtr="0"/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rPr lang="nl-NL" noProof="0" dirty="0"/>
              <a:t>Titel</a:t>
            </a:r>
          </a:p>
        </p:txBody>
      </p:sp>
    </p:spTree>
    <p:extLst>
      <p:ext uri="{BB962C8B-B14F-4D97-AF65-F5344CB8AC3E}">
        <p14:creationId xmlns:p14="http://schemas.microsoft.com/office/powerpoint/2010/main" val="4277191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andaard - bree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4191"/>
            <a:ext cx="12201769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767171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4265 h 6862265"/>
              <a:gd name="connsiteX1" fmla="*/ 7854636 w 7856563"/>
              <a:gd name="connsiteY1" fmla="*/ 0 h 6862265"/>
              <a:gd name="connsiteX2" fmla="*/ 7856563 w 7856563"/>
              <a:gd name="connsiteY2" fmla="*/ 6862265 h 6862265"/>
              <a:gd name="connsiteX3" fmla="*/ 0 w 7856563"/>
              <a:gd name="connsiteY3" fmla="*/ 6862265 h 6862265"/>
              <a:gd name="connsiteX4" fmla="*/ 0 w 7856563"/>
              <a:gd name="connsiteY4" fmla="*/ 4265 h 6862265"/>
              <a:gd name="connsiteX0" fmla="*/ 0 w 7862858"/>
              <a:gd name="connsiteY0" fmla="*/ 4265 h 6862265"/>
              <a:gd name="connsiteX1" fmla="*/ 7862820 w 7862858"/>
              <a:gd name="connsiteY1" fmla="*/ 0 h 6862265"/>
              <a:gd name="connsiteX2" fmla="*/ 7856563 w 7862858"/>
              <a:gd name="connsiteY2" fmla="*/ 6862265 h 6862265"/>
              <a:gd name="connsiteX3" fmla="*/ 0 w 7862858"/>
              <a:gd name="connsiteY3" fmla="*/ 6862265 h 6862265"/>
              <a:gd name="connsiteX4" fmla="*/ 0 w 7862858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62858" h="6862265">
                <a:moveTo>
                  <a:pt x="0" y="4265"/>
                </a:moveTo>
                <a:lnTo>
                  <a:pt x="7862820" y="0"/>
                </a:lnTo>
                <a:cubicBezTo>
                  <a:pt x="7863462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nl-NL" noProof="0" dirty="0"/>
              <a:t>Klik op dit vlak om een afbeelding toe te voegen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864000" y="1603257"/>
            <a:ext cx="5726080" cy="740174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144000" rIns="252000" bIns="252000"/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Met één ondertitel</a:t>
            </a:r>
          </a:p>
        </p:txBody>
      </p:sp>
      <p:sp>
        <p:nvSpPr>
          <p:cNvPr id="9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noProof="0" dirty="0"/>
              <a:t>Onderkant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D628F3C-A8E1-470D-8F60-15308AE7D3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64000" y="866920"/>
            <a:ext cx="5726080" cy="735746"/>
          </a:xfrm>
          <a:solidFill>
            <a:srgbClr val="0060A9">
              <a:alpha val="89804"/>
            </a:srgbClr>
          </a:solidFill>
        </p:spPr>
        <p:txBody>
          <a:bodyPr lIns="252000" tIns="252000" rIns="252000" bIns="252000" anchor="t" anchorCtr="0"/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rPr lang="nl-NL" noProof="0" dirty="0"/>
              <a:t>Titel</a:t>
            </a:r>
          </a:p>
        </p:txBody>
      </p:sp>
    </p:spTree>
    <p:extLst>
      <p:ext uri="{BB962C8B-B14F-4D97-AF65-F5344CB8AC3E}">
        <p14:creationId xmlns:p14="http://schemas.microsoft.com/office/powerpoint/2010/main" val="26839247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olledig scher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1811"/>
            <a:ext cx="12192000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1842 h 6859842"/>
              <a:gd name="connsiteX1" fmla="*/ 7856171 w 7856563"/>
              <a:gd name="connsiteY1" fmla="*/ 0 h 6859842"/>
              <a:gd name="connsiteX2" fmla="*/ 7856563 w 7856563"/>
              <a:gd name="connsiteY2" fmla="*/ 6859842 h 6859842"/>
              <a:gd name="connsiteX3" fmla="*/ 0 w 7856563"/>
              <a:gd name="connsiteY3" fmla="*/ 6859842 h 6859842"/>
              <a:gd name="connsiteX4" fmla="*/ 0 w 7856563"/>
              <a:gd name="connsiteY4" fmla="*/ 1842 h 68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59842">
                <a:moveTo>
                  <a:pt x="0" y="1842"/>
                </a:moveTo>
                <a:lnTo>
                  <a:pt x="7856171" y="0"/>
                </a:lnTo>
                <a:cubicBezTo>
                  <a:pt x="7856813" y="2281767"/>
                  <a:pt x="7855921" y="4578075"/>
                  <a:pt x="7856563" y="6859842"/>
                </a:cubicBezTo>
                <a:lnTo>
                  <a:pt x="0" y="6859842"/>
                </a:lnTo>
                <a:lnTo>
                  <a:pt x="0" y="1842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1" baseline="0">
                <a:solidFill>
                  <a:schemeClr val="tx1"/>
                </a:solidFill>
              </a:defRPr>
            </a:lvl1pPr>
          </a:lstStyle>
          <a:p>
            <a:r>
              <a:rPr lang="nl-NL" noProof="0" dirty="0"/>
              <a:t>&lt;Sleep dit vlak omhoog zodat je een afbeelding kan toevoegen&gt;</a:t>
            </a:r>
            <a:br>
              <a:rPr lang="nl-NL" noProof="0" dirty="0"/>
            </a:br>
            <a:br>
              <a:rPr lang="nl-NL" noProof="0" dirty="0"/>
            </a:br>
            <a:br>
              <a:rPr lang="nl-NL" noProof="0" dirty="0"/>
            </a:br>
            <a:br>
              <a:rPr lang="nl-NL" noProof="0" dirty="0"/>
            </a:br>
            <a:br>
              <a:rPr lang="nl-NL" noProof="0" dirty="0"/>
            </a:br>
            <a:br>
              <a:rPr lang="nl-NL" noProof="0" dirty="0"/>
            </a:br>
            <a:endParaRPr lang="nl-NL" noProof="0" dirty="0"/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noProof="0" dirty="0"/>
              <a:t>Onderkant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112D446-975C-4979-94BC-B4788584E92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-1" y="3061116"/>
            <a:ext cx="12192000" cy="735746"/>
          </a:xfrm>
          <a:solidFill>
            <a:srgbClr val="0060A9">
              <a:alpha val="89804"/>
            </a:srgbClr>
          </a:solidFill>
        </p:spPr>
        <p:txBody>
          <a:bodyPr lIns="252000" tIns="252000" rIns="252000" bIns="252000" anchor="ctr" anchorCtr="0"/>
          <a:lstStyle>
            <a:lvl1pPr algn="ctr">
              <a:defRPr sz="2400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nl-NL" noProof="0" dirty="0"/>
              <a:t> Titel </a:t>
            </a:r>
          </a:p>
        </p:txBody>
      </p:sp>
    </p:spTree>
    <p:extLst>
      <p:ext uri="{BB962C8B-B14F-4D97-AF65-F5344CB8AC3E}">
        <p14:creationId xmlns:p14="http://schemas.microsoft.com/office/powerpoint/2010/main" val="2037616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blokk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1" y="0"/>
            <a:ext cx="3960000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7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7 w 7856563"/>
              <a:gd name="connsiteY1" fmla="*/ 582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58000">
                <a:moveTo>
                  <a:pt x="0" y="0"/>
                </a:moveTo>
                <a:lnTo>
                  <a:pt x="7854637" y="582"/>
                </a:lnTo>
                <a:cubicBezTo>
                  <a:pt x="7855279" y="2282349"/>
                  <a:pt x="7855921" y="4576233"/>
                  <a:pt x="7856563" y="6858000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nl-NL" noProof="0" dirty="0"/>
              <a:t>Klik op dit vlak om een afbeelding toe te voegen. Kies vervolgens rechtsbovenin voor bijsnijden!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2" hasCustomPrompt="1"/>
          </p:nvPr>
        </p:nvSpPr>
        <p:spPr>
          <a:xfrm>
            <a:off x="8231999" y="-2"/>
            <a:ext cx="3960000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7 w 7856563"/>
              <a:gd name="connsiteY1" fmla="*/ 582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58000">
                <a:moveTo>
                  <a:pt x="0" y="0"/>
                </a:moveTo>
                <a:lnTo>
                  <a:pt x="7854637" y="582"/>
                </a:lnTo>
                <a:cubicBezTo>
                  <a:pt x="7855279" y="2282349"/>
                  <a:pt x="7855921" y="4576233"/>
                  <a:pt x="7856563" y="6858000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nl-NL" noProof="0" dirty="0"/>
              <a:t>Klik op dit vlak om een afbeelding toe te voegen. Kies vervolgens rechtsbovenin voor bijsnijden!</a:t>
            </a:r>
          </a:p>
        </p:txBody>
      </p:sp>
      <p:sp>
        <p:nvSpPr>
          <p:cNvPr id="6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4115999" y="-5781"/>
            <a:ext cx="3960000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7 w 7856563"/>
              <a:gd name="connsiteY1" fmla="*/ 300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49913 w 7856563"/>
              <a:gd name="connsiteY1" fmla="*/ 582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5881 h 6863881"/>
              <a:gd name="connsiteX1" fmla="*/ 7849913 w 7856563"/>
              <a:gd name="connsiteY1" fmla="*/ 0 h 6863881"/>
              <a:gd name="connsiteX2" fmla="*/ 7856563 w 7856563"/>
              <a:gd name="connsiteY2" fmla="*/ 6863881 h 6863881"/>
              <a:gd name="connsiteX3" fmla="*/ 0 w 7856563"/>
              <a:gd name="connsiteY3" fmla="*/ 6863881 h 6863881"/>
              <a:gd name="connsiteX4" fmla="*/ 0 w 7856563"/>
              <a:gd name="connsiteY4" fmla="*/ 5881 h 6863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63881">
                <a:moveTo>
                  <a:pt x="0" y="5881"/>
                </a:moveTo>
                <a:lnTo>
                  <a:pt x="7849913" y="0"/>
                </a:lnTo>
                <a:cubicBezTo>
                  <a:pt x="7850555" y="2281767"/>
                  <a:pt x="7855921" y="4582114"/>
                  <a:pt x="7856563" y="6863881"/>
                </a:cubicBezTo>
                <a:lnTo>
                  <a:pt x="0" y="6863881"/>
                </a:lnTo>
                <a:lnTo>
                  <a:pt x="0" y="5881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nl-NL" noProof="0" dirty="0"/>
              <a:t>Klik op dit vlak om een afbeelding toe te voegen. Kies vervolgens rechtsbovenin voor bijsnijden!</a:t>
            </a:r>
          </a:p>
        </p:txBody>
      </p:sp>
      <p:sp>
        <p:nvSpPr>
          <p:cNvPr id="9" name="Tijdelijke aanduiding voor tekst 5"/>
          <p:cNvSpPr>
            <a:spLocks noGrp="1"/>
          </p:cNvSpPr>
          <p:nvPr>
            <p:ph type="body" sz="quarter" idx="15" hasCustomPrompt="1"/>
          </p:nvPr>
        </p:nvSpPr>
        <p:spPr>
          <a:xfrm>
            <a:off x="4424087" y="5547870"/>
            <a:ext cx="3343823" cy="925869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144000" tIns="72000" rIns="144000" bIns="72000" anchor="ctr" anchorCtr="1">
            <a:normAutofit/>
          </a:bodyPr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Kop 2</a:t>
            </a:r>
          </a:p>
        </p:txBody>
      </p:sp>
      <p:sp>
        <p:nvSpPr>
          <p:cNvPr id="10" name="Tijdelijke aanduiding voor tekst 5"/>
          <p:cNvSpPr>
            <a:spLocks noGrp="1"/>
          </p:cNvSpPr>
          <p:nvPr>
            <p:ph type="body" sz="quarter" idx="16" hasCustomPrompt="1"/>
          </p:nvPr>
        </p:nvSpPr>
        <p:spPr>
          <a:xfrm>
            <a:off x="8540087" y="5547868"/>
            <a:ext cx="3343823" cy="925869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144000" tIns="72000" rIns="144000" bIns="72000" anchor="ctr" anchorCtr="1">
            <a:normAutofit/>
          </a:bodyPr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Kop 3</a:t>
            </a:r>
          </a:p>
        </p:txBody>
      </p:sp>
      <p:sp>
        <p:nvSpPr>
          <p:cNvPr id="11" name="Tijdelijke aanduiding voor tekst 5"/>
          <p:cNvSpPr>
            <a:spLocks noGrp="1"/>
          </p:cNvSpPr>
          <p:nvPr>
            <p:ph type="body" sz="quarter" idx="17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noProof="0" dirty="0"/>
              <a:t>Onderkant</a:t>
            </a:r>
          </a:p>
        </p:txBody>
      </p:sp>
      <p:sp>
        <p:nvSpPr>
          <p:cNvPr id="12" name="Tijdelijke aanduiding voor tekst 5">
            <a:extLst>
              <a:ext uri="{FF2B5EF4-FFF2-40B4-BE49-F238E27FC236}">
                <a16:creationId xmlns:a16="http://schemas.microsoft.com/office/drawing/2014/main" id="{4818CE33-2D36-47EB-8D49-7925426E56C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08088" y="5547867"/>
            <a:ext cx="3343823" cy="925869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144000" tIns="72000" rIns="144000" bIns="72000" anchor="ctr" anchorCtr="1">
            <a:normAutofit/>
          </a:bodyPr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Kop 1</a:t>
            </a:r>
          </a:p>
        </p:txBody>
      </p:sp>
    </p:spTree>
    <p:extLst>
      <p:ext uri="{BB962C8B-B14F-4D97-AF65-F5344CB8AC3E}">
        <p14:creationId xmlns:p14="http://schemas.microsoft.com/office/powerpoint/2010/main" val="1133774143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lokk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1" y="-1811"/>
            <a:ext cx="6048000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1842 h 6859842"/>
              <a:gd name="connsiteX1" fmla="*/ 7854637 w 7856563"/>
              <a:gd name="connsiteY1" fmla="*/ 0 h 6859842"/>
              <a:gd name="connsiteX2" fmla="*/ 7856563 w 7856563"/>
              <a:gd name="connsiteY2" fmla="*/ 6859842 h 6859842"/>
              <a:gd name="connsiteX3" fmla="*/ 0 w 7856563"/>
              <a:gd name="connsiteY3" fmla="*/ 6859842 h 6859842"/>
              <a:gd name="connsiteX4" fmla="*/ 0 w 7856563"/>
              <a:gd name="connsiteY4" fmla="*/ 1842 h 68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59842">
                <a:moveTo>
                  <a:pt x="0" y="1842"/>
                </a:moveTo>
                <a:lnTo>
                  <a:pt x="7854637" y="0"/>
                </a:lnTo>
                <a:cubicBezTo>
                  <a:pt x="7855279" y="2281767"/>
                  <a:pt x="7855921" y="4578075"/>
                  <a:pt x="7856563" y="6859842"/>
                </a:cubicBezTo>
                <a:lnTo>
                  <a:pt x="0" y="6859842"/>
                </a:lnTo>
                <a:lnTo>
                  <a:pt x="0" y="1842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nl-NL" noProof="0" dirty="0"/>
              <a:t>Klik op dit vlak om een afbeelding toe te voegen. Kies vervolgens rechtsbovenin voor bijsnijden!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2" hasCustomPrompt="1"/>
          </p:nvPr>
        </p:nvSpPr>
        <p:spPr>
          <a:xfrm>
            <a:off x="6143999" y="-2"/>
            <a:ext cx="6048000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7 w 7856563"/>
              <a:gd name="connsiteY1" fmla="*/ 582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6563" h="6858000">
                <a:moveTo>
                  <a:pt x="0" y="0"/>
                </a:moveTo>
                <a:lnTo>
                  <a:pt x="7854637" y="582"/>
                </a:lnTo>
                <a:cubicBezTo>
                  <a:pt x="7855279" y="2282349"/>
                  <a:pt x="7855921" y="4576233"/>
                  <a:pt x="7856563" y="6858000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nl-NL" noProof="0" dirty="0"/>
              <a:t>Klik op dit vlak om een afbeelding toe te voegen. Kies vervolgens rechtsbovenin voor bijsnijden!</a:t>
            </a:r>
          </a:p>
        </p:txBody>
      </p:sp>
      <p:sp>
        <p:nvSpPr>
          <p:cNvPr id="8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866398" y="5520161"/>
            <a:ext cx="4315202" cy="925869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180000" tIns="252000" rIns="180000" bIns="252000" anchor="ctr" anchorCtr="1">
            <a:normAutofit/>
          </a:bodyPr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Kop 1</a:t>
            </a:r>
          </a:p>
        </p:txBody>
      </p:sp>
      <p:sp>
        <p:nvSpPr>
          <p:cNvPr id="11" name="Tijdelijke aanduiding voor tekst 5"/>
          <p:cNvSpPr>
            <a:spLocks noGrp="1"/>
          </p:cNvSpPr>
          <p:nvPr>
            <p:ph type="body" sz="quarter" idx="15" hasCustomPrompt="1"/>
          </p:nvPr>
        </p:nvSpPr>
        <p:spPr>
          <a:xfrm>
            <a:off x="7010399" y="5520161"/>
            <a:ext cx="4315202" cy="925869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180000" tIns="252000" rIns="180000" bIns="252000" anchor="ctr" anchorCtr="1">
            <a:normAutofit/>
          </a:bodyPr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Kop 2</a:t>
            </a:r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6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noProof="0" dirty="0"/>
              <a:t>Onderkant</a:t>
            </a:r>
          </a:p>
        </p:txBody>
      </p:sp>
    </p:spTree>
    <p:extLst>
      <p:ext uri="{BB962C8B-B14F-4D97-AF65-F5344CB8AC3E}">
        <p14:creationId xmlns:p14="http://schemas.microsoft.com/office/powerpoint/2010/main" val="147608734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derdelen met ico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2493" y="0"/>
            <a:ext cx="12193944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6171 w 7856563"/>
              <a:gd name="connsiteY1" fmla="*/ 581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7815"/>
              <a:gd name="connsiteY0" fmla="*/ 0 h 6858000"/>
              <a:gd name="connsiteX1" fmla="*/ 7857706 w 7857815"/>
              <a:gd name="connsiteY1" fmla="*/ 581 h 6858000"/>
              <a:gd name="connsiteX2" fmla="*/ 7856563 w 7857815"/>
              <a:gd name="connsiteY2" fmla="*/ 6858000 h 6858000"/>
              <a:gd name="connsiteX3" fmla="*/ 0 w 7857815"/>
              <a:gd name="connsiteY3" fmla="*/ 6858000 h 6858000"/>
              <a:gd name="connsiteX4" fmla="*/ 0 w 7857815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7815" h="6858000">
                <a:moveTo>
                  <a:pt x="0" y="0"/>
                </a:moveTo>
                <a:lnTo>
                  <a:pt x="7857706" y="581"/>
                </a:lnTo>
                <a:cubicBezTo>
                  <a:pt x="7858348" y="2282348"/>
                  <a:pt x="7855921" y="4576233"/>
                  <a:pt x="7856563" y="6858000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i="1" baseline="0">
                <a:solidFill>
                  <a:schemeClr val="tx1"/>
                </a:solidFill>
              </a:defRPr>
            </a:lvl1pPr>
          </a:lstStyle>
          <a:p>
            <a:r>
              <a:rPr lang="nl-NL" noProof="0" dirty="0"/>
              <a:t>&lt;sleep dit vlak omhoog om een afbeelding toe te voegen&gt;</a:t>
            </a:r>
          </a:p>
          <a:p>
            <a:endParaRPr lang="nl-NL" noProof="0" dirty="0"/>
          </a:p>
          <a:p>
            <a:endParaRPr lang="nl-NL" noProof="0" dirty="0"/>
          </a:p>
          <a:p>
            <a:endParaRPr lang="nl-NL" noProof="0" dirty="0"/>
          </a:p>
          <a:p>
            <a:endParaRPr lang="nl-NL" noProof="0" dirty="0"/>
          </a:p>
          <a:p>
            <a:r>
              <a:rPr lang="nl-NL" noProof="0" dirty="0"/>
              <a:t>     </a:t>
            </a:r>
          </a:p>
        </p:txBody>
      </p:sp>
      <p:sp>
        <p:nvSpPr>
          <p:cNvPr id="12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864000" y="4059497"/>
            <a:ext cx="3152958" cy="739257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72000" tIns="144000" rIns="72000" bIns="72000" anchor="ctr" anchorCtr="1">
            <a:normAutofit/>
          </a:bodyPr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Onderdeel 1</a:t>
            </a:r>
          </a:p>
        </p:txBody>
      </p:sp>
      <p:sp>
        <p:nvSpPr>
          <p:cNvPr id="13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864000" y="4798754"/>
            <a:ext cx="3152958" cy="1166326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 anchor="t" anchorCtr="0">
            <a:normAutofit/>
          </a:bodyPr>
          <a:lstStyle>
            <a:lvl1pPr marL="0" indent="0" algn="ctr">
              <a:buNone/>
              <a:defRPr sz="20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Ruimte voor 2 regels tekst in deze opzet</a:t>
            </a:r>
          </a:p>
        </p:txBody>
      </p:sp>
      <p:sp>
        <p:nvSpPr>
          <p:cNvPr id="15" name="Tijdelijke aanduiding voor tekst 5"/>
          <p:cNvSpPr>
            <a:spLocks noGrp="1"/>
          </p:cNvSpPr>
          <p:nvPr>
            <p:ph type="body" sz="quarter" idx="17" hasCustomPrompt="1"/>
          </p:nvPr>
        </p:nvSpPr>
        <p:spPr>
          <a:xfrm>
            <a:off x="864000" y="2707574"/>
            <a:ext cx="3152958" cy="1351923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24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Voeg zelf een icoon toe. Laat dit vlak verder leeg.</a:t>
            </a:r>
          </a:p>
        </p:txBody>
      </p:sp>
      <p:sp>
        <p:nvSpPr>
          <p:cNvPr id="14" name="Tijdelijke aanduiding voor tekst 5"/>
          <p:cNvSpPr>
            <a:spLocks noGrp="1"/>
          </p:cNvSpPr>
          <p:nvPr>
            <p:ph type="body" sz="quarter" idx="26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noProof="0" dirty="0"/>
              <a:t>Onderkant</a:t>
            </a:r>
          </a:p>
        </p:txBody>
      </p:sp>
      <p:sp>
        <p:nvSpPr>
          <p:cNvPr id="16" name="Tijdelijke aanduiding voor tekst 5">
            <a:extLst>
              <a:ext uri="{FF2B5EF4-FFF2-40B4-BE49-F238E27FC236}">
                <a16:creationId xmlns:a16="http://schemas.microsoft.com/office/drawing/2014/main" id="{220B8906-5B79-4840-BE1C-9E0F6B4C566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518000" y="4059497"/>
            <a:ext cx="3152958" cy="739257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72000" tIns="144000" rIns="72000" bIns="72000" anchor="ctr" anchorCtr="1">
            <a:normAutofit/>
          </a:bodyPr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Onderdeel 1</a:t>
            </a:r>
          </a:p>
        </p:txBody>
      </p:sp>
      <p:sp>
        <p:nvSpPr>
          <p:cNvPr id="17" name="Tijdelijke aanduiding voor tekst 5">
            <a:extLst>
              <a:ext uri="{FF2B5EF4-FFF2-40B4-BE49-F238E27FC236}">
                <a16:creationId xmlns:a16="http://schemas.microsoft.com/office/drawing/2014/main" id="{6CC46728-54D7-4F8C-A805-9529E3616BE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518000" y="4798754"/>
            <a:ext cx="3152958" cy="1166326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 anchor="t" anchorCtr="0">
            <a:normAutofit/>
          </a:bodyPr>
          <a:lstStyle>
            <a:lvl1pPr marL="0" indent="0" algn="ctr">
              <a:buNone/>
              <a:defRPr sz="20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Ruimte voor 2 regels tekst in deze opzet</a:t>
            </a:r>
          </a:p>
        </p:txBody>
      </p:sp>
      <p:sp>
        <p:nvSpPr>
          <p:cNvPr id="18" name="Tijdelijke aanduiding voor tekst 5">
            <a:extLst>
              <a:ext uri="{FF2B5EF4-FFF2-40B4-BE49-F238E27FC236}">
                <a16:creationId xmlns:a16="http://schemas.microsoft.com/office/drawing/2014/main" id="{549F6FA9-84C5-45FB-940F-C50EABF405D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518000" y="2707574"/>
            <a:ext cx="3152958" cy="1351923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24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Voeg zelf een icoon toe. Laat dit vlak verder leeg.</a:t>
            </a:r>
          </a:p>
        </p:txBody>
      </p:sp>
      <p:sp>
        <p:nvSpPr>
          <p:cNvPr id="19" name="Tijdelijke aanduiding voor tekst 5">
            <a:extLst>
              <a:ext uri="{FF2B5EF4-FFF2-40B4-BE49-F238E27FC236}">
                <a16:creationId xmlns:a16="http://schemas.microsoft.com/office/drawing/2014/main" id="{D4C64008-3449-4EBD-824C-62CBEBE2A89D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172000" y="4059497"/>
            <a:ext cx="3152958" cy="739257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72000" tIns="144000" rIns="72000" bIns="72000" anchor="ctr" anchorCtr="1">
            <a:normAutofit/>
          </a:bodyPr>
          <a:lstStyle>
            <a:lvl1pPr marL="0" indent="0" algn="ctr">
              <a:buNone/>
              <a:defRPr sz="32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Onderdeel 1</a:t>
            </a:r>
          </a:p>
        </p:txBody>
      </p:sp>
      <p:sp>
        <p:nvSpPr>
          <p:cNvPr id="20" name="Tijdelijke aanduiding voor tekst 5">
            <a:extLst>
              <a:ext uri="{FF2B5EF4-FFF2-40B4-BE49-F238E27FC236}">
                <a16:creationId xmlns:a16="http://schemas.microsoft.com/office/drawing/2014/main" id="{D734260A-7E9B-407E-BBA9-709DDB046E6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172000" y="4798754"/>
            <a:ext cx="3152958" cy="1166326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 anchor="t" anchorCtr="0">
            <a:normAutofit/>
          </a:bodyPr>
          <a:lstStyle>
            <a:lvl1pPr marL="0" indent="0" algn="ctr">
              <a:buNone/>
              <a:defRPr sz="20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Ruimte voor 2 regels tekst in deze opzet</a:t>
            </a:r>
          </a:p>
        </p:txBody>
      </p:sp>
      <p:sp>
        <p:nvSpPr>
          <p:cNvPr id="21" name="Tijdelijke aanduiding voor tekst 5">
            <a:extLst>
              <a:ext uri="{FF2B5EF4-FFF2-40B4-BE49-F238E27FC236}">
                <a16:creationId xmlns:a16="http://schemas.microsoft.com/office/drawing/2014/main" id="{FDADCDE6-D032-4927-8D66-AC0FE4E293E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172000" y="2707574"/>
            <a:ext cx="3152958" cy="1351923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24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nl-NL" noProof="0" dirty="0"/>
              <a:t>Voeg zelf een icoon toe. Laat dit vlak verder leeg.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7A2C2A04-44DE-4A26-A5FE-5137DF375E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64000" y="864000"/>
            <a:ext cx="4864447" cy="982144"/>
          </a:xfrm>
          <a:solidFill>
            <a:srgbClr val="0060A9">
              <a:alpha val="89804"/>
            </a:srgbClr>
          </a:solidFill>
        </p:spPr>
        <p:txBody>
          <a:bodyPr lIns="252000" tIns="252000" rIns="252000" bIns="252000"/>
          <a:lstStyle>
            <a:lvl1pPr algn="l">
              <a:defRPr>
                <a:solidFill>
                  <a:srgbClr val="FFFFFF"/>
                </a:solidFill>
              </a:defRPr>
            </a:lvl1pPr>
          </a:lstStyle>
          <a:p>
            <a:r>
              <a:rPr lang="nl-NL" noProof="0" dirty="0"/>
              <a:t>Titel</a:t>
            </a:r>
          </a:p>
        </p:txBody>
      </p:sp>
    </p:spTree>
    <p:extLst>
      <p:ext uri="{BB962C8B-B14F-4D97-AF65-F5344CB8AC3E}">
        <p14:creationId xmlns:p14="http://schemas.microsoft.com/office/powerpoint/2010/main" val="328929326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- leeg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4191"/>
            <a:ext cx="12193941" cy="6861600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7814"/>
              <a:gd name="connsiteY0" fmla="*/ 4265 h 6862265"/>
              <a:gd name="connsiteX1" fmla="*/ 7857705 w 7857814"/>
              <a:gd name="connsiteY1" fmla="*/ 0 h 6862265"/>
              <a:gd name="connsiteX2" fmla="*/ 7856563 w 7857814"/>
              <a:gd name="connsiteY2" fmla="*/ 6862265 h 6862265"/>
              <a:gd name="connsiteX3" fmla="*/ 0 w 7857814"/>
              <a:gd name="connsiteY3" fmla="*/ 6862265 h 6862265"/>
              <a:gd name="connsiteX4" fmla="*/ 0 w 7857814"/>
              <a:gd name="connsiteY4" fmla="*/ 4265 h 68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7814" h="6862265">
                <a:moveTo>
                  <a:pt x="0" y="4265"/>
                </a:moveTo>
                <a:lnTo>
                  <a:pt x="7857705" y="0"/>
                </a:lnTo>
                <a:cubicBezTo>
                  <a:pt x="7858347" y="2281767"/>
                  <a:pt x="7855921" y="4580498"/>
                  <a:pt x="7856563" y="6862265"/>
                </a:cubicBezTo>
                <a:lnTo>
                  <a:pt x="0" y="6862265"/>
                </a:lnTo>
                <a:lnTo>
                  <a:pt x="0" y="4265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chemeClr val="tx1"/>
                </a:solidFill>
              </a:defRPr>
            </a:lvl1pPr>
          </a:lstStyle>
          <a:p>
            <a:r>
              <a:rPr lang="nl-NL" noProof="0" dirty="0"/>
              <a:t>Klik op dit vlak om een afbeelding toe te voegen</a:t>
            </a:r>
          </a:p>
        </p:txBody>
      </p:sp>
      <p:sp>
        <p:nvSpPr>
          <p:cNvPr id="5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noProof="0" dirty="0"/>
              <a:t>Onderkant</a:t>
            </a:r>
          </a:p>
        </p:txBody>
      </p:sp>
    </p:spTree>
    <p:extLst>
      <p:ext uri="{BB962C8B-B14F-4D97-AF65-F5344CB8AC3E}">
        <p14:creationId xmlns:p14="http://schemas.microsoft.com/office/powerpoint/2010/main" val="11858107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AS Blau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6D891801-253D-4737-B46D-3CF4D70B35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F083AD6F-1964-4CD4-8C0B-C4757A98E8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766218"/>
            <a:ext cx="12192000" cy="1325563"/>
          </a:xfrm>
        </p:spPr>
        <p:txBody>
          <a:bodyPr/>
          <a:lstStyle>
            <a:lvl1pPr>
              <a:defRPr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nl-NL" dirty="0"/>
              <a:t>Achtergrond met tekst</a:t>
            </a:r>
          </a:p>
        </p:txBody>
      </p:sp>
    </p:spTree>
    <p:extLst>
      <p:ext uri="{BB962C8B-B14F-4D97-AF65-F5344CB8AC3E}">
        <p14:creationId xmlns:p14="http://schemas.microsoft.com/office/powerpoint/2010/main" val="421659566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art + Tekst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id="{A8DA5E05-714D-4194-9297-BFF88B95E9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766218"/>
            <a:ext cx="12192000" cy="1325563"/>
          </a:xfrm>
        </p:spPr>
        <p:txBody>
          <a:bodyPr/>
          <a:lstStyle>
            <a:lvl1pPr>
              <a:defRPr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nl-NL" dirty="0"/>
              <a:t>Zwarte achtergrond met tekst</a:t>
            </a:r>
          </a:p>
        </p:txBody>
      </p:sp>
    </p:spTree>
    <p:extLst>
      <p:ext uri="{BB962C8B-B14F-4D97-AF65-F5344CB8AC3E}">
        <p14:creationId xmlns:p14="http://schemas.microsoft.com/office/powerpoint/2010/main" val="1655221216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art+blauwe lijn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Onderkant</a:t>
            </a:r>
          </a:p>
        </p:txBody>
      </p:sp>
    </p:spTree>
    <p:extLst>
      <p:ext uri="{BB962C8B-B14F-4D97-AF65-F5344CB8AC3E}">
        <p14:creationId xmlns:p14="http://schemas.microsoft.com/office/powerpoint/2010/main" val="337835604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 + blauwe lij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Onderkant</a:t>
            </a:r>
          </a:p>
        </p:txBody>
      </p:sp>
    </p:spTree>
    <p:extLst>
      <p:ext uri="{BB962C8B-B14F-4D97-AF65-F5344CB8AC3E}">
        <p14:creationId xmlns:p14="http://schemas.microsoft.com/office/powerpoint/2010/main" val="41250310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rt objec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noProof="0" dirty="0"/>
              <a:t>Onderkant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64000" y="864000"/>
            <a:ext cx="4864447" cy="982144"/>
          </a:xfrm>
          <a:solidFill>
            <a:srgbClr val="0060A9">
              <a:alpha val="89804"/>
            </a:srgbClr>
          </a:solidFill>
        </p:spPr>
        <p:txBody>
          <a:bodyPr lIns="252000" tIns="252000" rIns="252000" bIns="252000"/>
          <a:lstStyle>
            <a:lvl1pPr algn="l">
              <a:defRPr>
                <a:solidFill>
                  <a:srgbClr val="FFFFFF"/>
                </a:solidFill>
              </a:defRPr>
            </a:lvl1pPr>
          </a:lstStyle>
          <a:p>
            <a:r>
              <a:rPr lang="nl-NL" noProof="0" dirty="0"/>
              <a:t>Titel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5"/>
          </p:nvPr>
        </p:nvSpPr>
        <p:spPr>
          <a:xfrm>
            <a:off x="838200" y="2073499"/>
            <a:ext cx="10515600" cy="4103464"/>
          </a:xfrm>
        </p:spPr>
        <p:txBody>
          <a:bodyPr/>
          <a:lstStyle/>
          <a:p>
            <a:pPr lvl="0"/>
            <a:r>
              <a:rPr lang="nl-NL" noProof="0"/>
              <a:t>Tekststijl van het model bewerken</a:t>
            </a:r>
          </a:p>
          <a:p>
            <a:pPr lvl="1"/>
            <a:r>
              <a:rPr lang="nl-NL" noProof="0"/>
              <a:t>Tweede niveau</a:t>
            </a:r>
          </a:p>
          <a:p>
            <a:pPr lvl="2"/>
            <a:r>
              <a:rPr lang="nl-NL" noProof="0"/>
              <a:t>Derde niveau</a:t>
            </a:r>
          </a:p>
          <a:p>
            <a:pPr lvl="3"/>
            <a:r>
              <a:rPr lang="nl-NL" noProof="0"/>
              <a:t>Vierde niveau</a:t>
            </a:r>
          </a:p>
          <a:p>
            <a:pPr lvl="4"/>
            <a:r>
              <a:rPr lang="nl-NL" noProof="0"/>
              <a:t>Vijfde niveau</a:t>
            </a:r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3328712399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tandaard - klei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DD1B1C3-87A7-4C42-8B9B-EF88D3FB7A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5175" cy="6861511"/>
          </a:xfrm>
          <a:custGeom>
            <a:avLst/>
            <a:gdLst>
              <a:gd name="connsiteX0" fmla="*/ 0 w 6856438"/>
              <a:gd name="connsiteY0" fmla="*/ 0 h 6858000"/>
              <a:gd name="connsiteX1" fmla="*/ 6856438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3988547 w 6856438"/>
              <a:gd name="connsiteY1" fmla="*/ 8313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16853 w 6856438"/>
              <a:gd name="connsiteY1" fmla="*/ 0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595652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6856438"/>
              <a:gd name="connsiteY0" fmla="*/ 0 h 6858000"/>
              <a:gd name="connsiteX1" fmla="*/ 6000978 w 6856438"/>
              <a:gd name="connsiteY1" fmla="*/ 3175 h 6858000"/>
              <a:gd name="connsiteX2" fmla="*/ 6856438 w 6856438"/>
              <a:gd name="connsiteY2" fmla="*/ 6858000 h 6858000"/>
              <a:gd name="connsiteX3" fmla="*/ 0 w 6856438"/>
              <a:gd name="connsiteY3" fmla="*/ 6858000 h 6858000"/>
              <a:gd name="connsiteX4" fmla="*/ 0 w 6856438"/>
              <a:gd name="connsiteY4" fmla="*/ 0 h 6858000"/>
              <a:gd name="connsiteX0" fmla="*/ 0 w 7856563"/>
              <a:gd name="connsiteY0" fmla="*/ 0 h 6858000"/>
              <a:gd name="connsiteX1" fmla="*/ 6000978 w 7856563"/>
              <a:gd name="connsiteY1" fmla="*/ 3175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0 h 6858000"/>
              <a:gd name="connsiteX1" fmla="*/ 7854636 w 7856563"/>
              <a:gd name="connsiteY1" fmla="*/ 12700 h 6858000"/>
              <a:gd name="connsiteX2" fmla="*/ 7856563 w 7856563"/>
              <a:gd name="connsiteY2" fmla="*/ 6858000 h 6858000"/>
              <a:gd name="connsiteX3" fmla="*/ 0 w 7856563"/>
              <a:gd name="connsiteY3" fmla="*/ 6858000 h 6858000"/>
              <a:gd name="connsiteX4" fmla="*/ 0 w 7856563"/>
              <a:gd name="connsiteY4" fmla="*/ 0 h 6858000"/>
              <a:gd name="connsiteX0" fmla="*/ 0 w 7856563"/>
              <a:gd name="connsiteY0" fmla="*/ 1842 h 6859842"/>
              <a:gd name="connsiteX1" fmla="*/ 7856171 w 7856563"/>
              <a:gd name="connsiteY1" fmla="*/ 0 h 6859842"/>
              <a:gd name="connsiteX2" fmla="*/ 7856563 w 7856563"/>
              <a:gd name="connsiteY2" fmla="*/ 6859842 h 6859842"/>
              <a:gd name="connsiteX3" fmla="*/ 0 w 7856563"/>
              <a:gd name="connsiteY3" fmla="*/ 6859842 h 6859842"/>
              <a:gd name="connsiteX4" fmla="*/ 0 w 7856563"/>
              <a:gd name="connsiteY4" fmla="*/ 1842 h 6859842"/>
              <a:gd name="connsiteX0" fmla="*/ 0 w 7858609"/>
              <a:gd name="connsiteY0" fmla="*/ 1842 h 6982636"/>
              <a:gd name="connsiteX1" fmla="*/ 7856171 w 7858609"/>
              <a:gd name="connsiteY1" fmla="*/ 0 h 6982636"/>
              <a:gd name="connsiteX2" fmla="*/ 7858609 w 7858609"/>
              <a:gd name="connsiteY2" fmla="*/ 6982636 h 6982636"/>
              <a:gd name="connsiteX3" fmla="*/ 0 w 7858609"/>
              <a:gd name="connsiteY3" fmla="*/ 6859842 h 6982636"/>
              <a:gd name="connsiteX4" fmla="*/ 0 w 7858609"/>
              <a:gd name="connsiteY4" fmla="*/ 1842 h 6982636"/>
              <a:gd name="connsiteX0" fmla="*/ 0 w 7858609"/>
              <a:gd name="connsiteY0" fmla="*/ 1842 h 6983444"/>
              <a:gd name="connsiteX1" fmla="*/ 7856171 w 7858609"/>
              <a:gd name="connsiteY1" fmla="*/ 0 h 6983444"/>
              <a:gd name="connsiteX2" fmla="*/ 7858609 w 7858609"/>
              <a:gd name="connsiteY2" fmla="*/ 6982636 h 6983444"/>
              <a:gd name="connsiteX3" fmla="*/ 0 w 7858609"/>
              <a:gd name="connsiteY3" fmla="*/ 6983444 h 6983444"/>
              <a:gd name="connsiteX4" fmla="*/ 0 w 7858609"/>
              <a:gd name="connsiteY4" fmla="*/ 1842 h 6983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8609" h="6983444">
                <a:moveTo>
                  <a:pt x="0" y="1842"/>
                </a:moveTo>
                <a:lnTo>
                  <a:pt x="7856171" y="0"/>
                </a:lnTo>
                <a:cubicBezTo>
                  <a:pt x="7856813" y="2281767"/>
                  <a:pt x="7857967" y="4700869"/>
                  <a:pt x="7858609" y="6982636"/>
                </a:cubicBezTo>
                <a:lnTo>
                  <a:pt x="0" y="6983444"/>
                </a:lnTo>
                <a:lnTo>
                  <a:pt x="0" y="1842"/>
                </a:lnTo>
                <a:close/>
              </a:path>
            </a:pathLst>
          </a:custGeom>
          <a:solidFill>
            <a:srgbClr val="FFFFFF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800" b="0" baseline="0">
                <a:solidFill>
                  <a:srgbClr val="3A3A3A"/>
                </a:solidFill>
              </a:defRPr>
            </a:lvl1pPr>
          </a:lstStyle>
          <a:p>
            <a:r>
              <a:rPr lang="en-US" dirty="0"/>
              <a:t>Klik op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vlak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afbeelding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voegen</a:t>
            </a:r>
            <a:endParaRPr lang="en-US" dirty="0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F40E9720-839B-4C92-9DF6-1680650D975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57275" y="809625"/>
            <a:ext cx="3810000" cy="739257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3600" b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Titel </a:t>
            </a:r>
            <a:r>
              <a:rPr lang="nl-NL" dirty="0" err="1"/>
              <a:t>Roboto</a:t>
            </a:r>
            <a:endParaRPr lang="nl-NL" dirty="0"/>
          </a:p>
        </p:txBody>
      </p:sp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1057275" y="1548882"/>
            <a:ext cx="3810000" cy="1166326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2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nl-NL" dirty="0"/>
              <a:t>Ruimte voor 2 regels tekst in deze opzet</a:t>
            </a:r>
          </a:p>
        </p:txBody>
      </p:sp>
      <p:sp>
        <p:nvSpPr>
          <p:cNvPr id="9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-2" y="6738257"/>
            <a:ext cx="12192001" cy="119743"/>
          </a:xfrm>
          <a:prstGeom prst="rect">
            <a:avLst/>
          </a:prstGeom>
          <a:solidFill>
            <a:srgbClr val="005FAA">
              <a:alpha val="90000"/>
            </a:srgbClr>
          </a:solidFill>
        </p:spPr>
        <p:txBody>
          <a:bodyPr lIns="252000" tIns="252000" rIns="252000" bIns="252000"/>
          <a:lstStyle>
            <a:lvl1pPr marL="0" indent="0">
              <a:buNone/>
              <a:defRPr sz="100" b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Onderkant</a:t>
            </a:r>
          </a:p>
        </p:txBody>
      </p:sp>
    </p:spTree>
    <p:extLst>
      <p:ext uri="{BB962C8B-B14F-4D97-AF65-F5344CB8AC3E}">
        <p14:creationId xmlns:p14="http://schemas.microsoft.com/office/powerpoint/2010/main" val="2342672959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2008818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71FB6-333C-4C11-A233-BF938B46E15D}" type="datetimeFigureOut">
              <a:rPr lang="nl-NL" smtClean="0"/>
              <a:t>26-11-2019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52323-17A4-4E6A-864B-FE0CB5F30E7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2084287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AFAS_Wi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568182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A15B9-CEF8-4C47-87B0-535AD80C109D}" type="datetimeFigureOut">
              <a:rPr lang="nl-BE" smtClean="0"/>
              <a:t>26/11/2019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EF1B-473A-4023-BCFD-02E7031D737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4185056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A15B9-CEF8-4C47-87B0-535AD80C109D}" type="datetimeFigureOut">
              <a:rPr lang="nl-BE" smtClean="0"/>
              <a:t>26/11/2019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EF1B-473A-4023-BCFD-02E7031D737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5287333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A15B9-CEF8-4C47-87B0-535AD80C109D}" type="datetimeFigureOut">
              <a:rPr lang="nl-BE" smtClean="0"/>
              <a:t>26/11/2019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EF1B-473A-4023-BCFD-02E7031D737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2600487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A15B9-CEF8-4C47-87B0-535AD80C109D}" type="datetimeFigureOut">
              <a:rPr lang="nl-BE" smtClean="0"/>
              <a:t>26/11/2019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EF1B-473A-4023-BCFD-02E7031D737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3002128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A15B9-CEF8-4C47-87B0-535AD80C109D}" type="datetimeFigureOut">
              <a:rPr lang="nl-BE" smtClean="0"/>
              <a:t>26/11/2019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EF1B-473A-4023-BCFD-02E7031D737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5504963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A15B9-CEF8-4C47-87B0-535AD80C109D}" type="datetimeFigureOut">
              <a:rPr lang="nl-BE" smtClean="0"/>
              <a:t>26/11/2019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EF1B-473A-4023-BCFD-02E7031D737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8979743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A15B9-CEF8-4C47-87B0-535AD80C109D}" type="datetimeFigureOut">
              <a:rPr lang="nl-BE" smtClean="0"/>
              <a:t>26/11/2019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EF1B-473A-4023-BCFD-02E7031D737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3495331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A15B9-CEF8-4C47-87B0-535AD80C109D}" type="datetimeFigureOut">
              <a:rPr lang="nl-BE" smtClean="0"/>
              <a:t>26/11/2019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EF1B-473A-4023-BCFD-02E7031D737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23561047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A15B9-CEF8-4C47-87B0-535AD80C109D}" type="datetimeFigureOut">
              <a:rPr lang="nl-BE" smtClean="0"/>
              <a:t>26/11/2019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EF1B-473A-4023-BCFD-02E7031D737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0263155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A15B9-CEF8-4C47-87B0-535AD80C109D}" type="datetimeFigureOut">
              <a:rPr lang="nl-BE" smtClean="0"/>
              <a:t>26/11/2019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EF1B-473A-4023-BCFD-02E7031D737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67743332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A15B9-CEF8-4C47-87B0-535AD80C109D}" type="datetimeFigureOut">
              <a:rPr lang="nl-BE" smtClean="0"/>
              <a:t>26/11/2019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EF1B-473A-4023-BCFD-02E7031D737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07548075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63870B-DCFA-DD49-860D-EF5728BA4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720000"/>
            <a:ext cx="10753200" cy="507831"/>
          </a:xfrm>
          <a:prstGeom prst="rect">
            <a:avLst/>
          </a:prstGeom>
        </p:spPr>
        <p:txBody>
          <a:bodyPr lIns="0" rIns="9000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Table Placeholder 4">
            <a:extLst>
              <a:ext uri="{FF2B5EF4-FFF2-40B4-BE49-F238E27FC236}">
                <a16:creationId xmlns:a16="http://schemas.microsoft.com/office/drawing/2014/main" id="{8FB59E81-05CB-6E4E-B8ED-6F31AAD528EE}"/>
              </a:ext>
            </a:extLst>
          </p:cNvPr>
          <p:cNvSpPr>
            <a:spLocks noGrp="1"/>
          </p:cNvSpPr>
          <p:nvPr>
            <p:ph type="tbl" sz="quarter" idx="11"/>
          </p:nvPr>
        </p:nvSpPr>
        <p:spPr>
          <a:xfrm>
            <a:off x="718799" y="1587600"/>
            <a:ext cx="10753200" cy="4550400"/>
          </a:xfrm>
          <a:prstGeom prst="rect">
            <a:avLst/>
          </a:prstGeom>
        </p:spPr>
        <p:txBody>
          <a:bodyPr lIns="90000"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1BF693ED-618A-124E-ADE4-BF06498AFB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60000" y="6415200"/>
            <a:ext cx="166712" cy="261610"/>
          </a:xfrm>
          <a:prstGeom prst="rect">
            <a:avLst/>
          </a:prstGeom>
        </p:spPr>
        <p:txBody>
          <a:bodyPr wrap="none" lIns="0" rIns="0">
            <a:spAutoFit/>
          </a:bodyPr>
          <a:lstStyle>
            <a:lvl1pPr>
              <a:defRPr sz="1100" b="1" i="0">
                <a:solidFill>
                  <a:srgbClr val="931648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73E366B5-C74E-6745-8CB9-24F014CC4D93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6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E424E2B3-46B0-0D47-A7D3-0EE3866A8F5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20000" y="2690336"/>
            <a:ext cx="4753874" cy="1477328"/>
          </a:xfrm>
          <a:prstGeom prst="rect">
            <a:avLst/>
          </a:prstGeom>
        </p:spPr>
        <p:txBody>
          <a:bodyPr wrap="square" lIns="0" anchor="t">
            <a:spAutoFit/>
          </a:bodyPr>
          <a:lstStyle>
            <a:lvl1pPr marL="0" indent="0" algn="l">
              <a:buSzPct val="50000"/>
              <a:buFont typeface="+mj-lt"/>
              <a:buNone/>
              <a:defRPr sz="5000" b="1" i="0">
                <a:solidFill>
                  <a:srgbClr val="1C204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/>
              <a:t>Click to edit</a:t>
            </a:r>
            <a:br>
              <a:rPr lang="en-US"/>
            </a:br>
            <a:r>
              <a:rPr lang="en-US"/>
              <a:t>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4846647"/>
      </p:ext>
    </p:extLst>
  </p:cSld>
  <p:clrMapOvr>
    <a:masterClrMapping/>
  </p:clrMapOvr>
  <p:hf hdr="0" ftr="0" dt="0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476251" y="1371600"/>
            <a:ext cx="112395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11049001" y="6518275"/>
            <a:ext cx="1035051" cy="268288"/>
          </a:xfrm>
          <a:ln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algn="r">
              <a:buFontTx/>
              <a:buNone/>
              <a:defRPr/>
            </a:pPr>
            <a:fld id="{8E2FE9B8-C92B-473F-BECA-D735D148E756}" type="slidenum">
              <a:rPr lang="en-US" smtClean="0"/>
              <a:pPr algn="r">
                <a:buFontTx/>
                <a:buNone/>
                <a:defRPr/>
              </a:pPr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6116599"/>
      </p:ext>
    </p:extLst>
  </p:cSld>
  <p:clrMapOvr>
    <a:masterClrMapping/>
  </p:clrMapOvr>
  <p:transition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63870B-DCFA-DD49-860D-EF5728BA4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720000"/>
            <a:ext cx="10753200" cy="507831"/>
          </a:xfrm>
          <a:prstGeom prst="rect">
            <a:avLst/>
          </a:prstGeom>
        </p:spPr>
        <p:txBody>
          <a:bodyPr lIns="0" rIns="9000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6B9FE0-06E4-4340-BF53-8BA8D0B824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60000" y="6415200"/>
            <a:ext cx="166712" cy="261610"/>
          </a:xfrm>
          <a:prstGeom prst="rect">
            <a:avLst/>
          </a:prstGeom>
        </p:spPr>
        <p:txBody>
          <a:bodyPr wrap="none" lIns="0" rIns="0">
            <a:spAutoFit/>
          </a:bodyPr>
          <a:lstStyle>
            <a:lvl1pPr>
              <a:defRPr sz="1100" b="1" i="0">
                <a:solidFill>
                  <a:srgbClr val="931648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73E366B5-C74E-6745-8CB9-24F014CC4D93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127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539930" y="1634400"/>
            <a:ext cx="11111753" cy="3769200"/>
          </a:xfrm>
          <a:prstGeom prst="rect">
            <a:avLst/>
          </a:prstGeom>
        </p:spPr>
        <p:txBody>
          <a:bodyPr lIns="0"/>
          <a:lstStyle/>
          <a:p>
            <a:pPr lvl="0"/>
            <a:r>
              <a:rPr lang="nl-BE" dirty="0"/>
              <a:t>Cliquez pour modifier les styles du texte du masque</a:t>
            </a:r>
          </a:p>
          <a:p>
            <a:pPr lvl="1"/>
            <a:r>
              <a:rPr lang="nl-BE" dirty="0"/>
              <a:t>Deuxième niveau</a:t>
            </a:r>
          </a:p>
          <a:p>
            <a:pPr lvl="2"/>
            <a:r>
              <a:rPr lang="nl-BE" dirty="0"/>
              <a:t>Troisième niveau</a:t>
            </a:r>
          </a:p>
          <a:p>
            <a:pPr lvl="3"/>
            <a:r>
              <a:rPr lang="nl-BE" dirty="0"/>
              <a:t>Quatrième niveau</a:t>
            </a:r>
          </a:p>
          <a:p>
            <a:pPr lvl="4"/>
            <a:r>
              <a:rPr lang="nl-BE" dirty="0"/>
              <a:t>Cinquième niveau</a:t>
            </a:r>
            <a:endParaRPr lang="fr-FR" dirty="0"/>
          </a:p>
        </p:txBody>
      </p:sp>
      <p:sp>
        <p:nvSpPr>
          <p:cNvPr id="4" name="Title Placeholder 6">
            <a:extLst>
              <a:ext uri="{FF2B5EF4-FFF2-40B4-BE49-F238E27FC236}">
                <a16:creationId xmlns:a16="http://schemas.microsoft.com/office/drawing/2014/main" id="{D11A373B-3155-C747-A1E6-36E462416E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30" y="540000"/>
            <a:ext cx="11111753" cy="553998"/>
          </a:xfrm>
          <a:prstGeom prst="rect">
            <a:avLst/>
          </a:prstGeom>
        </p:spPr>
        <p:txBody>
          <a:bodyPr vert="horz" wrap="square" lIns="0" tIns="45720" rIns="91440" bIns="45720" rtlCol="0" anchor="t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63774143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63870B-DCFA-DD49-860D-EF5728BA4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720000"/>
            <a:ext cx="10753200" cy="507831"/>
          </a:xfrm>
          <a:prstGeom prst="rect">
            <a:avLst/>
          </a:prstGeom>
        </p:spPr>
        <p:txBody>
          <a:bodyPr lIns="0" rIns="9000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731142B4-99FF-0041-8120-995890A6D9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0001" y="1587600"/>
            <a:ext cx="10751999" cy="4554000"/>
          </a:xfrm>
          <a:prstGeom prst="rect">
            <a:avLst/>
          </a:prstGeom>
        </p:spPr>
        <p:txBody>
          <a:bodyPr lIns="90000"/>
          <a:lstStyle>
            <a:lvl1pPr marL="0" indent="0">
              <a:buNone/>
              <a:defRPr sz="18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18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 marL="914400" indent="0">
              <a:buNone/>
              <a:defRPr sz="18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 marL="1371600" indent="0">
              <a:buNone/>
              <a:defRPr sz="18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 marL="1828800" indent="0">
              <a:buNone/>
              <a:defRPr sz="18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D2F5C75F-D914-DE41-A46F-A830217CCB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60000" y="6415200"/>
            <a:ext cx="166712" cy="261610"/>
          </a:xfrm>
          <a:prstGeom prst="rect">
            <a:avLst/>
          </a:prstGeom>
        </p:spPr>
        <p:txBody>
          <a:bodyPr wrap="none" lIns="0" rIns="0">
            <a:spAutoFit/>
          </a:bodyPr>
          <a:lstStyle>
            <a:lvl1pPr>
              <a:defRPr sz="1100" b="1" i="0">
                <a:solidFill>
                  <a:srgbClr val="931648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73E366B5-C74E-6745-8CB9-24F014CC4D93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631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63870B-DCFA-DD49-860D-EF5728BA4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720000"/>
            <a:ext cx="10753200" cy="507831"/>
          </a:xfrm>
          <a:prstGeom prst="rect">
            <a:avLst/>
          </a:prstGeom>
        </p:spPr>
        <p:txBody>
          <a:bodyPr lIns="0" rIns="9000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895925D-1F42-1949-87FB-724B378B5308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8800" y="1227831"/>
            <a:ext cx="10753200" cy="438582"/>
          </a:xfrm>
          <a:prstGeom prst="rect">
            <a:avLst/>
          </a:prstGeom>
        </p:spPr>
        <p:txBody>
          <a:bodyPr vert="horz" wrap="square" lIns="0" tIns="45720" rIns="91440" bIns="45720" rtlCol="0">
            <a:spAutoFit/>
          </a:bodyPr>
          <a:lstStyle>
            <a:lvl1pPr marL="0" indent="0">
              <a:lnSpc>
                <a:spcPct val="100000"/>
              </a:lnSpc>
              <a:spcBef>
                <a:spcPts val="500"/>
              </a:spcBef>
              <a:buClr>
                <a:srgbClr val="931648"/>
              </a:buClr>
              <a:buFont typeface="Arial" panose="020B0604020202020204" pitchFamily="34" charset="0"/>
              <a:buNone/>
              <a:defRPr sz="2250" b="0" i="0">
                <a:solidFill>
                  <a:srgbClr val="931648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lnSpc>
                <a:spcPct val="100000"/>
              </a:lnSpc>
              <a:spcBef>
                <a:spcPts val="500"/>
              </a:spcBef>
              <a:buClr>
                <a:srgbClr val="931648"/>
              </a:buClr>
              <a:buFont typeface="Arial" panose="020B0604020202020204" pitchFamily="34" charset="0"/>
              <a:buNone/>
              <a:defRPr sz="2250" b="0" i="0">
                <a:solidFill>
                  <a:srgbClr val="231D45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 marL="914400" indent="0">
              <a:lnSpc>
                <a:spcPct val="100000"/>
              </a:lnSpc>
              <a:spcBef>
                <a:spcPts val="500"/>
              </a:spcBef>
              <a:buClr>
                <a:srgbClr val="931648"/>
              </a:buClr>
              <a:buFont typeface="Arial" panose="020B0604020202020204" pitchFamily="34" charset="0"/>
              <a:buNone/>
              <a:defRPr sz="2250" b="0" i="0">
                <a:solidFill>
                  <a:srgbClr val="231D45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 marL="1371600" indent="0">
              <a:lnSpc>
                <a:spcPct val="100000"/>
              </a:lnSpc>
              <a:spcBef>
                <a:spcPts val="500"/>
              </a:spcBef>
              <a:buClr>
                <a:srgbClr val="931648"/>
              </a:buClr>
              <a:buFont typeface="Arial" panose="020B0604020202020204" pitchFamily="34" charset="0"/>
              <a:buNone/>
              <a:defRPr sz="2250" b="0" i="0">
                <a:solidFill>
                  <a:srgbClr val="231D45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 marL="1828800" indent="0">
              <a:lnSpc>
                <a:spcPct val="100000"/>
              </a:lnSpc>
              <a:spcBef>
                <a:spcPts val="500"/>
              </a:spcBef>
              <a:buClr>
                <a:srgbClr val="931648"/>
              </a:buClr>
              <a:buFont typeface="Arial" panose="020B0604020202020204" pitchFamily="34" charset="0"/>
              <a:buNone/>
              <a:defRPr sz="2250" b="1" i="0">
                <a:solidFill>
                  <a:srgbClr val="231D45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7" name="Text Placeholder 20">
            <a:extLst>
              <a:ext uri="{FF2B5EF4-FFF2-40B4-BE49-F238E27FC236}">
                <a16:creationId xmlns:a16="http://schemas.microsoft.com/office/drawing/2014/main" id="{5F3E6AB7-7764-E64E-A2E8-9FD530DEE57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77019" y="2933054"/>
            <a:ext cx="1842368" cy="323165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0" indent="0" algn="ctr">
              <a:buNone/>
              <a:defRPr sz="1500" b="1" i="0" spc="300" baseline="0">
                <a:solidFill>
                  <a:srgbClr val="931648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TITLE HERE</a:t>
            </a:r>
          </a:p>
        </p:txBody>
      </p:sp>
      <p:sp>
        <p:nvSpPr>
          <p:cNvPr id="8" name="Text Placeholder 22">
            <a:extLst>
              <a:ext uri="{FF2B5EF4-FFF2-40B4-BE49-F238E27FC236}">
                <a16:creationId xmlns:a16="http://schemas.microsoft.com/office/drawing/2014/main" id="{24483A83-F1E5-0841-A6FC-A4FB00AD993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77018" y="3322090"/>
            <a:ext cx="1842369" cy="2769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sz="12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 marL="9144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 marL="13716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 marL="18288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Edit Master text</a:t>
            </a:r>
          </a:p>
        </p:txBody>
      </p:sp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6B138F16-1EEC-2A46-B1B1-CD8658A6FA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630832" y="2933054"/>
            <a:ext cx="1842368" cy="323165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0" indent="0" algn="ctr">
              <a:buNone/>
              <a:defRPr sz="1500" b="1" i="0" spc="300" baseline="0">
                <a:solidFill>
                  <a:srgbClr val="931648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TITLE HERE</a:t>
            </a:r>
          </a:p>
        </p:txBody>
      </p:sp>
      <p:sp>
        <p:nvSpPr>
          <p:cNvPr id="10" name="Text Placeholder 22">
            <a:extLst>
              <a:ext uri="{FF2B5EF4-FFF2-40B4-BE49-F238E27FC236}">
                <a16:creationId xmlns:a16="http://schemas.microsoft.com/office/drawing/2014/main" id="{D48364DE-0C78-EF4C-8BFC-6EEBFF0EFE2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630831" y="3322090"/>
            <a:ext cx="1842369" cy="2769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sz="12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 marL="9144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 marL="13716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 marL="18288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Edit Master text</a:t>
            </a:r>
          </a:p>
        </p:txBody>
      </p:sp>
      <p:sp>
        <p:nvSpPr>
          <p:cNvPr id="11" name="Text Placeholder 20">
            <a:extLst>
              <a:ext uri="{FF2B5EF4-FFF2-40B4-BE49-F238E27FC236}">
                <a16:creationId xmlns:a16="http://schemas.microsoft.com/office/drawing/2014/main" id="{CB664E0D-5589-CA48-B4CD-5F9791B66DA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712895" y="2933054"/>
            <a:ext cx="1842368" cy="323165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0" indent="0" algn="ctr">
              <a:buNone/>
              <a:defRPr sz="1500" b="1" i="0" spc="300" baseline="0">
                <a:solidFill>
                  <a:srgbClr val="931648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TITLE HERE</a:t>
            </a:r>
          </a:p>
        </p:txBody>
      </p:sp>
      <p:sp>
        <p:nvSpPr>
          <p:cNvPr id="12" name="Text Placeholder 22">
            <a:extLst>
              <a:ext uri="{FF2B5EF4-FFF2-40B4-BE49-F238E27FC236}">
                <a16:creationId xmlns:a16="http://schemas.microsoft.com/office/drawing/2014/main" id="{DB33546E-8AA0-414E-A1FF-9D5354B2D67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712894" y="3322090"/>
            <a:ext cx="1842369" cy="2769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sz="12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 marL="9144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 marL="13716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 marL="18288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Edit Master text</a:t>
            </a:r>
          </a:p>
        </p:txBody>
      </p:sp>
      <p:sp>
        <p:nvSpPr>
          <p:cNvPr id="13" name="Text Placeholder 20">
            <a:extLst>
              <a:ext uri="{FF2B5EF4-FFF2-40B4-BE49-F238E27FC236}">
                <a16:creationId xmlns:a16="http://schemas.microsoft.com/office/drawing/2014/main" id="{2420708E-C39E-7844-B061-E02912F3B1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794957" y="2933054"/>
            <a:ext cx="1842368" cy="323165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0" indent="0" algn="ctr">
              <a:buNone/>
              <a:defRPr sz="1500" b="1" i="0" spc="300" baseline="0">
                <a:solidFill>
                  <a:srgbClr val="931648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TITLE HERE</a:t>
            </a:r>
          </a:p>
        </p:txBody>
      </p:sp>
      <p:sp>
        <p:nvSpPr>
          <p:cNvPr id="14" name="Text Placeholder 22">
            <a:extLst>
              <a:ext uri="{FF2B5EF4-FFF2-40B4-BE49-F238E27FC236}">
                <a16:creationId xmlns:a16="http://schemas.microsoft.com/office/drawing/2014/main" id="{CDFCDD6E-D063-3A4E-94C3-DEC6FF8C836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794957" y="3322090"/>
            <a:ext cx="1842369" cy="2769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sz="12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 marL="9144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 marL="13716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 marL="18288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Edit Master text</a:t>
            </a:r>
          </a:p>
        </p:txBody>
      </p:sp>
      <p:sp>
        <p:nvSpPr>
          <p:cNvPr id="15" name="Text Placeholder 20">
            <a:extLst>
              <a:ext uri="{FF2B5EF4-FFF2-40B4-BE49-F238E27FC236}">
                <a16:creationId xmlns:a16="http://schemas.microsoft.com/office/drawing/2014/main" id="{AF79458A-0A88-C94D-B2C8-9106E19EB71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77019" y="5100376"/>
            <a:ext cx="1842368" cy="323165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0" indent="0" algn="ctr">
              <a:buNone/>
              <a:defRPr sz="1500" b="1" i="0" spc="300" baseline="0">
                <a:solidFill>
                  <a:srgbClr val="931648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TITLE HERE</a:t>
            </a:r>
          </a:p>
        </p:txBody>
      </p:sp>
      <p:sp>
        <p:nvSpPr>
          <p:cNvPr id="16" name="Text Placeholder 22">
            <a:extLst>
              <a:ext uri="{FF2B5EF4-FFF2-40B4-BE49-F238E27FC236}">
                <a16:creationId xmlns:a16="http://schemas.microsoft.com/office/drawing/2014/main" id="{66A14437-4D7C-3841-8022-4AA35FBBC50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77018" y="5489412"/>
            <a:ext cx="1842369" cy="2769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sz="12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 marL="9144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 marL="13716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 marL="18288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Edit Master text</a:t>
            </a:r>
          </a:p>
        </p:txBody>
      </p:sp>
      <p:sp>
        <p:nvSpPr>
          <p:cNvPr id="17" name="Text Placeholder 20">
            <a:extLst>
              <a:ext uri="{FF2B5EF4-FFF2-40B4-BE49-F238E27FC236}">
                <a16:creationId xmlns:a16="http://schemas.microsoft.com/office/drawing/2014/main" id="{F066DD38-C691-F049-A1B3-61BCD553EFA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630832" y="5105673"/>
            <a:ext cx="1842368" cy="323165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0" indent="0" algn="ctr">
              <a:buNone/>
              <a:defRPr sz="1500" b="1" i="0" spc="300" baseline="0">
                <a:solidFill>
                  <a:srgbClr val="931648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TITLE HERE</a:t>
            </a:r>
          </a:p>
        </p:txBody>
      </p:sp>
      <p:sp>
        <p:nvSpPr>
          <p:cNvPr id="18" name="Text Placeholder 22">
            <a:extLst>
              <a:ext uri="{FF2B5EF4-FFF2-40B4-BE49-F238E27FC236}">
                <a16:creationId xmlns:a16="http://schemas.microsoft.com/office/drawing/2014/main" id="{B98ADA2F-E000-2646-9710-458A573FDFB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630831" y="5494709"/>
            <a:ext cx="1842369" cy="2769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sz="12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 marL="9144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 marL="13716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 marL="18288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Edit Master text</a:t>
            </a:r>
          </a:p>
        </p:txBody>
      </p:sp>
      <p:sp>
        <p:nvSpPr>
          <p:cNvPr id="19" name="Text Placeholder 20">
            <a:extLst>
              <a:ext uri="{FF2B5EF4-FFF2-40B4-BE49-F238E27FC236}">
                <a16:creationId xmlns:a16="http://schemas.microsoft.com/office/drawing/2014/main" id="{54FFBC4E-36BF-7B45-8CF3-59DDD400FDC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712895" y="5105673"/>
            <a:ext cx="1842368" cy="323165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0" indent="0" algn="ctr">
              <a:buNone/>
              <a:defRPr sz="1500" b="1" i="0" spc="300" baseline="0">
                <a:solidFill>
                  <a:srgbClr val="931648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TITLE HERE</a:t>
            </a:r>
          </a:p>
        </p:txBody>
      </p:sp>
      <p:sp>
        <p:nvSpPr>
          <p:cNvPr id="20" name="Text Placeholder 22">
            <a:extLst>
              <a:ext uri="{FF2B5EF4-FFF2-40B4-BE49-F238E27FC236}">
                <a16:creationId xmlns:a16="http://schemas.microsoft.com/office/drawing/2014/main" id="{5646C9F8-BF66-B449-9CE3-7C25D5EA60C6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712894" y="5494709"/>
            <a:ext cx="1842369" cy="2769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sz="12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 marL="9144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 marL="13716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 marL="18288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Edit Master text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01335F37-375F-1944-8A62-C5387E85052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794957" y="5105673"/>
            <a:ext cx="1842368" cy="323165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0" indent="0" algn="ctr">
              <a:buNone/>
              <a:defRPr sz="1500" b="1" i="0" spc="300" baseline="0">
                <a:solidFill>
                  <a:srgbClr val="931648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TITLE HERE</a:t>
            </a:r>
          </a:p>
        </p:txBody>
      </p:sp>
      <p:sp>
        <p:nvSpPr>
          <p:cNvPr id="22" name="Text Placeholder 22">
            <a:extLst>
              <a:ext uri="{FF2B5EF4-FFF2-40B4-BE49-F238E27FC236}">
                <a16:creationId xmlns:a16="http://schemas.microsoft.com/office/drawing/2014/main" id="{35D8C9A0-8027-D544-9597-04928CFFEF3D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3794957" y="5494709"/>
            <a:ext cx="1842369" cy="2769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sz="12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 marL="9144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 marL="13716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 marL="1828800" indent="0">
              <a:buNone/>
              <a:defRPr sz="15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Edit Master text</a:t>
            </a:r>
          </a:p>
        </p:txBody>
      </p:sp>
      <p:sp>
        <p:nvSpPr>
          <p:cNvPr id="23" name="Text Placeholder 20">
            <a:extLst>
              <a:ext uri="{FF2B5EF4-FFF2-40B4-BE49-F238E27FC236}">
                <a16:creationId xmlns:a16="http://schemas.microsoft.com/office/drawing/2014/main" id="{D33D48AE-F53F-7140-AB9B-F6B4463F994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77019" y="2291799"/>
            <a:ext cx="1842368" cy="5539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0" indent="0" algn="ctr">
              <a:buNone/>
              <a:defRPr sz="3000" b="1" i="0" spc="300" baseline="0">
                <a:solidFill>
                  <a:srgbClr val="636363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XXX</a:t>
            </a:r>
          </a:p>
        </p:txBody>
      </p:sp>
      <p:sp>
        <p:nvSpPr>
          <p:cNvPr id="24" name="Text Placeholder 20">
            <a:extLst>
              <a:ext uri="{FF2B5EF4-FFF2-40B4-BE49-F238E27FC236}">
                <a16:creationId xmlns:a16="http://schemas.microsoft.com/office/drawing/2014/main" id="{F427504C-12BE-664D-A5D3-39E22FD5EB6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794957" y="2291799"/>
            <a:ext cx="1842368" cy="5539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0" indent="0" algn="ctr">
              <a:buNone/>
              <a:defRPr sz="3000" b="1" i="0" spc="300" baseline="0">
                <a:solidFill>
                  <a:srgbClr val="636363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XXX</a:t>
            </a:r>
          </a:p>
        </p:txBody>
      </p:sp>
      <p:sp>
        <p:nvSpPr>
          <p:cNvPr id="25" name="Text Placeholder 20">
            <a:extLst>
              <a:ext uri="{FF2B5EF4-FFF2-40B4-BE49-F238E27FC236}">
                <a16:creationId xmlns:a16="http://schemas.microsoft.com/office/drawing/2014/main" id="{2A99455E-0280-C04F-B0B4-812170E1598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712894" y="2291799"/>
            <a:ext cx="1842368" cy="5539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0" indent="0" algn="ctr">
              <a:buNone/>
              <a:defRPr sz="3000" b="1" i="0" spc="300" baseline="0">
                <a:solidFill>
                  <a:srgbClr val="636363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XXX</a:t>
            </a:r>
          </a:p>
        </p:txBody>
      </p:sp>
      <p:sp>
        <p:nvSpPr>
          <p:cNvPr id="26" name="Text Placeholder 20">
            <a:extLst>
              <a:ext uri="{FF2B5EF4-FFF2-40B4-BE49-F238E27FC236}">
                <a16:creationId xmlns:a16="http://schemas.microsoft.com/office/drawing/2014/main" id="{1A9B33EC-B2EC-B748-8466-604DF4149FF2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630831" y="2291799"/>
            <a:ext cx="1842368" cy="5539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0" indent="0" algn="ctr">
              <a:buNone/>
              <a:defRPr sz="3000" b="1" i="0" spc="300" baseline="0">
                <a:solidFill>
                  <a:srgbClr val="636363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XXX</a:t>
            </a:r>
          </a:p>
        </p:txBody>
      </p:sp>
      <p:sp>
        <p:nvSpPr>
          <p:cNvPr id="27" name="Text Placeholder 20">
            <a:extLst>
              <a:ext uri="{FF2B5EF4-FFF2-40B4-BE49-F238E27FC236}">
                <a16:creationId xmlns:a16="http://schemas.microsoft.com/office/drawing/2014/main" id="{A8047A4E-7C65-934E-8757-4E17B61F9191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77019" y="4459121"/>
            <a:ext cx="1842368" cy="5539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0" indent="0" algn="ctr">
              <a:buNone/>
              <a:defRPr sz="3000" b="1" i="0" spc="300" baseline="0">
                <a:solidFill>
                  <a:srgbClr val="636363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XXX</a:t>
            </a:r>
          </a:p>
        </p:txBody>
      </p:sp>
      <p:sp>
        <p:nvSpPr>
          <p:cNvPr id="28" name="Text Placeholder 20">
            <a:extLst>
              <a:ext uri="{FF2B5EF4-FFF2-40B4-BE49-F238E27FC236}">
                <a16:creationId xmlns:a16="http://schemas.microsoft.com/office/drawing/2014/main" id="{E2D21FB8-C561-2440-AC85-45861D64A94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794957" y="4459121"/>
            <a:ext cx="1842368" cy="5539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0" indent="0" algn="ctr">
              <a:buNone/>
              <a:defRPr sz="3000" b="1" i="0" spc="300" baseline="0">
                <a:solidFill>
                  <a:srgbClr val="636363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XXX</a:t>
            </a:r>
          </a:p>
        </p:txBody>
      </p:sp>
      <p:sp>
        <p:nvSpPr>
          <p:cNvPr id="29" name="Text Placeholder 20">
            <a:extLst>
              <a:ext uri="{FF2B5EF4-FFF2-40B4-BE49-F238E27FC236}">
                <a16:creationId xmlns:a16="http://schemas.microsoft.com/office/drawing/2014/main" id="{DDBBC183-99E6-1E43-A47B-8C12B4F9B0D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712894" y="4459121"/>
            <a:ext cx="1842368" cy="5539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0" indent="0" algn="ctr">
              <a:buNone/>
              <a:defRPr sz="3000" b="1" i="0" spc="300" baseline="0">
                <a:solidFill>
                  <a:srgbClr val="636363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XXX</a:t>
            </a:r>
          </a:p>
        </p:txBody>
      </p:sp>
      <p:sp>
        <p:nvSpPr>
          <p:cNvPr id="30" name="Text Placeholder 20">
            <a:extLst>
              <a:ext uri="{FF2B5EF4-FFF2-40B4-BE49-F238E27FC236}">
                <a16:creationId xmlns:a16="http://schemas.microsoft.com/office/drawing/2014/main" id="{F9712B27-BC9C-4240-B7F8-8ABB069B20DB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630831" y="4459121"/>
            <a:ext cx="1842368" cy="5539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0" indent="0" algn="ctr">
              <a:buNone/>
              <a:defRPr sz="3000" b="1" i="0" spc="300" baseline="0">
                <a:solidFill>
                  <a:srgbClr val="636363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XXX</a:t>
            </a:r>
          </a:p>
        </p:txBody>
      </p:sp>
      <p:sp>
        <p:nvSpPr>
          <p:cNvPr id="33" name="Slide Number Placeholder 5">
            <a:extLst>
              <a:ext uri="{FF2B5EF4-FFF2-40B4-BE49-F238E27FC236}">
                <a16:creationId xmlns:a16="http://schemas.microsoft.com/office/drawing/2014/main" id="{A6B7C3EC-DE31-DD46-8BCB-AA5FE59C55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60000" y="6415200"/>
            <a:ext cx="166712" cy="261610"/>
          </a:xfrm>
          <a:prstGeom prst="rect">
            <a:avLst/>
          </a:prstGeom>
        </p:spPr>
        <p:txBody>
          <a:bodyPr wrap="none" lIns="0" rIns="0">
            <a:spAutoFit/>
          </a:bodyPr>
          <a:lstStyle>
            <a:lvl1pPr>
              <a:defRPr sz="1100" b="1" i="0">
                <a:solidFill>
                  <a:srgbClr val="931648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73E366B5-C74E-6745-8CB9-24F014CC4D93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070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63870B-DCFA-DD49-860D-EF5728BA4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720000"/>
            <a:ext cx="10753200" cy="507831"/>
          </a:xfrm>
          <a:prstGeom prst="rect">
            <a:avLst/>
          </a:prstGeom>
        </p:spPr>
        <p:txBody>
          <a:bodyPr lIns="0" rIns="9000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6653F140-C7B0-1547-B589-973E63C566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800" y="1587600"/>
            <a:ext cx="10753200" cy="4550400"/>
          </a:xfrm>
          <a:prstGeom prst="rect">
            <a:avLst/>
          </a:prstGeom>
        </p:spPr>
        <p:txBody>
          <a:bodyPr vert="horz" lIns="90000" tIns="45720" rIns="90000" bIns="45720" rtlCol="0">
            <a:normAutofit/>
          </a:bodyPr>
          <a:lstStyle>
            <a:lvl1pPr marL="0" indent="0">
              <a:lnSpc>
                <a:spcPct val="100000"/>
              </a:lnSpc>
              <a:spcBef>
                <a:spcPts val="500"/>
              </a:spcBef>
              <a:buClr>
                <a:srgbClr val="931648"/>
              </a:buClr>
              <a:buFont typeface="Arial" panose="020B0604020202020204" pitchFamily="34" charset="0"/>
              <a:buNone/>
              <a:defRPr sz="1800" b="0" i="0">
                <a:solidFill>
                  <a:srgbClr val="231D45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742950" indent="-285750">
              <a:lnSpc>
                <a:spcPct val="100000"/>
              </a:lnSpc>
              <a:spcBef>
                <a:spcPts val="500"/>
              </a:spcBef>
              <a:buClr>
                <a:srgbClr val="931648"/>
              </a:buClr>
              <a:buFont typeface="Arial" panose="020B0604020202020204" pitchFamily="34" charset="0"/>
              <a:buChar char="•"/>
              <a:defRPr sz="1500" b="0" i="0">
                <a:solidFill>
                  <a:srgbClr val="231D45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 marL="1200150" indent="-285750">
              <a:lnSpc>
                <a:spcPct val="100000"/>
              </a:lnSpc>
              <a:spcBef>
                <a:spcPts val="500"/>
              </a:spcBef>
              <a:buClr>
                <a:srgbClr val="931648"/>
              </a:buClr>
              <a:buFont typeface="Arial" panose="020B0604020202020204" pitchFamily="34" charset="0"/>
              <a:buChar char="•"/>
              <a:defRPr sz="1200" b="1" i="0" spc="0">
                <a:solidFill>
                  <a:srgbClr val="231D45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 marL="1657350" indent="-285750">
              <a:lnSpc>
                <a:spcPct val="100000"/>
              </a:lnSpc>
              <a:spcBef>
                <a:spcPts val="500"/>
              </a:spcBef>
              <a:buClr>
                <a:srgbClr val="931648"/>
              </a:buClr>
              <a:buFont typeface="Arial" panose="020B0604020202020204" pitchFamily="34" charset="0"/>
              <a:buChar char="•"/>
              <a:defRPr sz="1200" b="0" i="0">
                <a:solidFill>
                  <a:srgbClr val="231D45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 marL="2114550" indent="-285750">
              <a:lnSpc>
                <a:spcPct val="100000"/>
              </a:lnSpc>
              <a:spcBef>
                <a:spcPts val="500"/>
              </a:spcBef>
              <a:buClr>
                <a:srgbClr val="931648"/>
              </a:buClr>
              <a:buFont typeface="Arial" panose="020B0604020202020204" pitchFamily="34" charset="0"/>
              <a:buChar char="•"/>
              <a:defRPr sz="1800" b="1" i="0">
                <a:solidFill>
                  <a:srgbClr val="231D45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D36705-B7AD-904A-90BB-F4245A42A1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60000" y="6415200"/>
            <a:ext cx="166712" cy="261610"/>
          </a:xfrm>
          <a:prstGeom prst="rect">
            <a:avLst/>
          </a:prstGeom>
        </p:spPr>
        <p:txBody>
          <a:bodyPr wrap="none" lIns="0" rIns="0">
            <a:spAutoFit/>
          </a:bodyPr>
          <a:lstStyle>
            <a:lvl1pPr>
              <a:defRPr sz="1100" b="1" i="0">
                <a:solidFill>
                  <a:srgbClr val="931648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73E366B5-C74E-6745-8CB9-24F014CC4D93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53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4BCCA7B-9A28-1F48-8F09-B176D7BF7A1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1760" y="0"/>
            <a:ext cx="9540240" cy="6858000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94D1AD45-929D-044C-9FFF-15CB8FE02DC2}"/>
              </a:ext>
            </a:extLst>
          </p:cNvPr>
          <p:cNvSpPr>
            <a:spLocks noChangeAspect="1"/>
          </p:cNvSpPr>
          <p:nvPr userDrawn="1"/>
        </p:nvSpPr>
        <p:spPr>
          <a:xfrm>
            <a:off x="4917008" y="5350960"/>
            <a:ext cx="1080000" cy="1080000"/>
          </a:xfrm>
          <a:prstGeom prst="ellipse">
            <a:avLst/>
          </a:prstGeom>
          <a:solidFill>
            <a:srgbClr val="9316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6254E52-FBC2-6049-81E4-CC85FADEC5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000" y="1507040"/>
            <a:ext cx="900000" cy="580538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E424E2B3-46B0-0D47-A7D3-0EE3866A8F5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20000" y="2690336"/>
            <a:ext cx="7027200" cy="1477328"/>
          </a:xfrm>
          <a:prstGeom prst="rect">
            <a:avLst/>
          </a:prstGeom>
        </p:spPr>
        <p:txBody>
          <a:bodyPr wrap="square" lIns="0" anchor="t">
            <a:spAutoFit/>
          </a:bodyPr>
          <a:lstStyle>
            <a:lvl1pPr marL="0" indent="0" algn="l">
              <a:buSzPct val="50000"/>
              <a:buFont typeface="+mj-lt"/>
              <a:buNone/>
              <a:defRPr sz="5000" b="1" i="0">
                <a:solidFill>
                  <a:srgbClr val="1C204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1339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71DEF45-A09E-C04C-9683-7C992C5158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" y="0"/>
            <a:ext cx="12191998" cy="6857998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2A5DF410-DB52-6E46-A21C-B58ECD5D10AB}"/>
              </a:ext>
            </a:extLst>
          </p:cNvPr>
          <p:cNvSpPr>
            <a:spLocks noChangeAspect="1"/>
          </p:cNvSpPr>
          <p:nvPr userDrawn="1"/>
        </p:nvSpPr>
        <p:spPr>
          <a:xfrm>
            <a:off x="4917008" y="360000"/>
            <a:ext cx="1080000" cy="1080000"/>
          </a:xfrm>
          <a:prstGeom prst="ellipse">
            <a:avLst/>
          </a:prstGeom>
          <a:solidFill>
            <a:srgbClr val="9316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A8F2623-4592-9A4C-8373-2EA4A937495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20000" y="2690336"/>
            <a:ext cx="7027200" cy="1477328"/>
          </a:xfrm>
          <a:prstGeom prst="rect">
            <a:avLst/>
          </a:prstGeom>
        </p:spPr>
        <p:txBody>
          <a:bodyPr wrap="square" lIns="0" anchor="t">
            <a:spAutoFit/>
          </a:bodyPr>
          <a:lstStyle>
            <a:lvl1pPr marL="0" indent="0" algn="l">
              <a:buSzPct val="50000"/>
              <a:buFont typeface="+mj-lt"/>
              <a:buNone/>
              <a:defRPr sz="5000" b="1" i="0">
                <a:solidFill>
                  <a:srgbClr val="1C204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443E7DB-3324-774D-8E7C-B7E06FC1F33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000" y="720000"/>
            <a:ext cx="900000" cy="580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087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5B993198-DD31-4943-B565-DE29DD77C73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19" b="101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FC28D42E-3D8A-E343-A135-AE5443C10CEB}"/>
              </a:ext>
            </a:extLst>
          </p:cNvPr>
          <p:cNvSpPr>
            <a:spLocks noChangeAspect="1"/>
          </p:cNvSpPr>
          <p:nvPr userDrawn="1"/>
        </p:nvSpPr>
        <p:spPr>
          <a:xfrm>
            <a:off x="4917008" y="5350960"/>
            <a:ext cx="1080000" cy="1080000"/>
          </a:xfrm>
          <a:prstGeom prst="ellipse">
            <a:avLst/>
          </a:prstGeom>
          <a:solidFill>
            <a:srgbClr val="9316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2824A9CF-5B63-CF44-841A-4A07D3A0523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20000" y="2690336"/>
            <a:ext cx="7027200" cy="1477328"/>
          </a:xfrm>
          <a:prstGeom prst="rect">
            <a:avLst/>
          </a:prstGeom>
        </p:spPr>
        <p:txBody>
          <a:bodyPr wrap="square" lIns="0" anchor="t">
            <a:spAutoFit/>
          </a:bodyPr>
          <a:lstStyle>
            <a:lvl1pPr marL="0" indent="0" algn="l">
              <a:buSzPct val="50000"/>
              <a:buFont typeface="+mj-lt"/>
              <a:buNone/>
              <a:defRPr sz="5000" b="1" i="0">
                <a:solidFill>
                  <a:srgbClr val="1C204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9C2EB14-5D7E-144B-99E3-6489B735A06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000" y="720000"/>
            <a:ext cx="900000" cy="580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1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1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IG Mast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en-US" noProof="0" dirty="0"/>
              <a:t>Click to insert slide title</a:t>
            </a:r>
            <a:endParaRPr lang="en-GB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 hasCustomPrompt="1"/>
          </p:nvPr>
        </p:nvSpPr>
        <p:spPr bwMode="auto">
          <a:xfrm>
            <a:off x="476251" y="1371600"/>
            <a:ext cx="112395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lvl="0"/>
            <a:r>
              <a:rPr lang="en-US" noProof="0" dirty="0"/>
              <a:t>Edit bullet First level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37333618"/>
      </p:ext>
    </p:extLst>
  </p:cSld>
  <p:clrMapOvr>
    <a:masterClrMapping/>
  </p:clrMapOvr>
  <p:transition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9549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EE2BDB2-1B52-9B4A-A4D2-FEFFDBD5002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05000" y="0"/>
            <a:ext cx="10287000" cy="6858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E279E35-D942-0B4F-87E1-A390C3E936C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73200" y="6328800"/>
            <a:ext cx="540000" cy="3487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D93FB5E-408C-2342-9AE7-8183DDD1ACD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903847B-81C0-A04B-87E3-727DA861FE6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0000" y="2651919"/>
            <a:ext cx="3395128" cy="1554163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500" b="0" i="0">
                <a:solidFill>
                  <a:srgbClr val="931648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4500" b="0" i="0">
                <a:solidFill>
                  <a:srgbClr val="931648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 marL="914400" indent="0">
              <a:buNone/>
              <a:defRPr sz="4500" b="0" i="0">
                <a:solidFill>
                  <a:srgbClr val="931648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 marL="1371600" indent="0">
              <a:buNone/>
              <a:defRPr sz="4500" b="0" i="0">
                <a:solidFill>
                  <a:srgbClr val="931648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 marL="1828800" indent="0">
              <a:buNone/>
              <a:defRPr sz="4500" b="0" i="0">
                <a:solidFill>
                  <a:srgbClr val="931648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B9D32DB-C933-A84B-9A35-ABF7FD438077}"/>
              </a:ext>
            </a:extLst>
          </p:cNvPr>
          <p:cNvSpPr>
            <a:spLocks noChangeAspect="1"/>
          </p:cNvSpPr>
          <p:nvPr userDrawn="1"/>
        </p:nvSpPr>
        <p:spPr>
          <a:xfrm>
            <a:off x="4115128" y="5058000"/>
            <a:ext cx="1080000" cy="1080000"/>
          </a:xfrm>
          <a:prstGeom prst="ellipse">
            <a:avLst/>
          </a:prstGeom>
          <a:solidFill>
            <a:srgbClr val="9316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48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17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20" Type="http://schemas.openxmlformats.org/officeDocument/2006/relationships/slideLayout" Target="../slideLayouts/slideLayout34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19" Type="http://schemas.openxmlformats.org/officeDocument/2006/relationships/slideLayout" Target="../slideLayouts/slideLayout33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slideLayout" Target="../slideLayouts/slideLayout59.xml"/><Relationship Id="rId1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49.xml"/><Relationship Id="rId21" Type="http://schemas.openxmlformats.org/officeDocument/2006/relationships/theme" Target="../theme/theme4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17" Type="http://schemas.openxmlformats.org/officeDocument/2006/relationships/slideLayout" Target="../slideLayouts/slideLayout63.xml"/><Relationship Id="rId2" Type="http://schemas.openxmlformats.org/officeDocument/2006/relationships/slideLayout" Target="../slideLayouts/slideLayout48.xml"/><Relationship Id="rId16" Type="http://schemas.openxmlformats.org/officeDocument/2006/relationships/slideLayout" Target="../slideLayouts/slideLayout62.xml"/><Relationship Id="rId20" Type="http://schemas.openxmlformats.org/officeDocument/2006/relationships/slideLayout" Target="../slideLayouts/slideLayout66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56.xml"/><Relationship Id="rId19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slideLayout" Target="../slideLayouts/slideLayout6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slideLayout" Target="../slideLayouts/slideLayout79.xml"/><Relationship Id="rId18" Type="http://schemas.openxmlformats.org/officeDocument/2006/relationships/slideLayout" Target="../slideLayouts/slideLayout84.xml"/><Relationship Id="rId26" Type="http://schemas.openxmlformats.org/officeDocument/2006/relationships/tags" Target="../tags/tag1.xml"/><Relationship Id="rId3" Type="http://schemas.openxmlformats.org/officeDocument/2006/relationships/slideLayout" Target="../slideLayouts/slideLayout69.xml"/><Relationship Id="rId21" Type="http://schemas.openxmlformats.org/officeDocument/2006/relationships/slideLayout" Target="../slideLayouts/slideLayout87.xml"/><Relationship Id="rId7" Type="http://schemas.openxmlformats.org/officeDocument/2006/relationships/slideLayout" Target="../slideLayouts/slideLayout73.xml"/><Relationship Id="rId12" Type="http://schemas.openxmlformats.org/officeDocument/2006/relationships/slideLayout" Target="../slideLayouts/slideLayout78.xml"/><Relationship Id="rId17" Type="http://schemas.openxmlformats.org/officeDocument/2006/relationships/slideLayout" Target="../slideLayouts/slideLayout83.xml"/><Relationship Id="rId25" Type="http://schemas.openxmlformats.org/officeDocument/2006/relationships/theme" Target="../theme/theme5.xml"/><Relationship Id="rId2" Type="http://schemas.openxmlformats.org/officeDocument/2006/relationships/slideLayout" Target="../slideLayouts/slideLayout68.xml"/><Relationship Id="rId16" Type="http://schemas.openxmlformats.org/officeDocument/2006/relationships/slideLayout" Target="../slideLayouts/slideLayout82.xml"/><Relationship Id="rId20" Type="http://schemas.openxmlformats.org/officeDocument/2006/relationships/slideLayout" Target="../slideLayouts/slideLayout86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24" Type="http://schemas.openxmlformats.org/officeDocument/2006/relationships/slideLayout" Target="../slideLayouts/slideLayout90.xml"/><Relationship Id="rId5" Type="http://schemas.openxmlformats.org/officeDocument/2006/relationships/slideLayout" Target="../slideLayouts/slideLayout71.xml"/><Relationship Id="rId15" Type="http://schemas.openxmlformats.org/officeDocument/2006/relationships/slideLayout" Target="../slideLayouts/slideLayout81.xml"/><Relationship Id="rId23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76.xml"/><Relationship Id="rId19" Type="http://schemas.openxmlformats.org/officeDocument/2006/relationships/slideLayout" Target="../slideLayouts/slideLayout85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slideLayout" Target="../slideLayouts/slideLayout80.xml"/><Relationship Id="rId22" Type="http://schemas.openxmlformats.org/officeDocument/2006/relationships/slideLayout" Target="../slideLayouts/slideLayout8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/><Relationship Id="rId3" Type="http://schemas.openxmlformats.org/officeDocument/2006/relationships/slideLayout" Target="../slideLayouts/slideLayout93.xml"/><Relationship Id="rId7" Type="http://schemas.openxmlformats.org/officeDocument/2006/relationships/slideLayout" Target="../slideLayouts/slideLayout97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92.xml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11" Type="http://schemas.openxmlformats.org/officeDocument/2006/relationships/slideLayout" Target="../slideLayouts/slideLayout101.xml"/><Relationship Id="rId5" Type="http://schemas.openxmlformats.org/officeDocument/2006/relationships/slideLayout" Target="../slideLayouts/slideLayout95.xml"/><Relationship Id="rId10" Type="http://schemas.openxmlformats.org/officeDocument/2006/relationships/slideLayout" Target="../slideLayouts/slideLayout100.xml"/><Relationship Id="rId4" Type="http://schemas.openxmlformats.org/officeDocument/2006/relationships/slideLayout" Target="../slideLayouts/slideLayout94.xml"/><Relationship Id="rId9" Type="http://schemas.openxmlformats.org/officeDocument/2006/relationships/slideLayout" Target="../slideLayouts/slideLayout9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8.xml"/><Relationship Id="rId2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102.xml"/><Relationship Id="rId6" Type="http://schemas.openxmlformats.org/officeDocument/2006/relationships/slideLayout" Target="../slideLayouts/slideLayout107.xml"/><Relationship Id="rId11" Type="http://schemas.openxmlformats.org/officeDocument/2006/relationships/image" Target="../media/image21.png"/><Relationship Id="rId5" Type="http://schemas.openxmlformats.org/officeDocument/2006/relationships/slideLayout" Target="../slideLayouts/slideLayout106.xml"/><Relationship Id="rId10" Type="http://schemas.openxmlformats.org/officeDocument/2006/relationships/image" Target="../media/image20.png"/><Relationship Id="rId4" Type="http://schemas.openxmlformats.org/officeDocument/2006/relationships/slideLayout" Target="../slideLayouts/slideLayout105.xml"/><Relationship Id="rId9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theme" Target="../theme/theme8.xml"/><Relationship Id="rId3" Type="http://schemas.openxmlformats.org/officeDocument/2006/relationships/slideLayout" Target="../slideLayouts/slideLayout112.xml"/><Relationship Id="rId7" Type="http://schemas.openxmlformats.org/officeDocument/2006/relationships/slideLayout" Target="../slideLayouts/slideLayout116.xml"/><Relationship Id="rId2" Type="http://schemas.openxmlformats.org/officeDocument/2006/relationships/slideLayout" Target="../slideLayouts/slideLayout111.xml"/><Relationship Id="rId1" Type="http://schemas.openxmlformats.org/officeDocument/2006/relationships/slideLayout" Target="../slideLayouts/slideLayout110.xml"/><Relationship Id="rId6" Type="http://schemas.openxmlformats.org/officeDocument/2006/relationships/slideLayout" Target="../slideLayouts/slideLayout115.xml"/><Relationship Id="rId5" Type="http://schemas.openxmlformats.org/officeDocument/2006/relationships/slideLayout" Target="../slideLayouts/slideLayout114.xml"/><Relationship Id="rId4" Type="http://schemas.openxmlformats.org/officeDocument/2006/relationships/slideLayout" Target="../slideLayouts/slideLayout1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effectLst>
            <a:outerShdw blurRad="12700" dist="12700" dir="3000000" algn="ctr" rotWithShape="0">
              <a:schemeClr val="tx2">
                <a:lumMod val="75000"/>
                <a:alpha val="70000"/>
              </a:scheme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2543605" y="1628800"/>
            <a:ext cx="10972800" cy="4853136"/>
          </a:xfrm>
          <a:prstGeom prst="rect">
            <a:avLst/>
          </a:prstGeom>
          <a:effectLst>
            <a:outerShdw blurRad="12700" dist="12700" dir="3000000" algn="tl" rotWithShape="0">
              <a:schemeClr val="tx2">
                <a:lumMod val="75000"/>
                <a:alpha val="70000"/>
              </a:scheme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3880367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6" r:id="rId1"/>
    <p:sldLayoutId id="2147484307" r:id="rId2"/>
    <p:sldLayoutId id="2147484308" r:id="rId3"/>
    <p:sldLayoutId id="2147484309" r:id="rId4"/>
    <p:sldLayoutId id="2147484310" r:id="rId5"/>
    <p:sldLayoutId id="2147484311" r:id="rId6"/>
    <p:sldLayoutId id="2147484312" r:id="rId7"/>
    <p:sldLayoutId id="2147484313" r:id="rId8"/>
    <p:sldLayoutId id="2147484314" r:id="rId9"/>
    <p:sldLayoutId id="2147484315" r:id="rId10"/>
    <p:sldLayoutId id="2147484316" r:id="rId11"/>
    <p:sldLayoutId id="2147484317" r:id="rId12"/>
    <p:sldLayoutId id="2147484318" r:id="rId13"/>
    <p:sldLayoutId id="2147484319" r:id="rId14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 spc="-1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7"/>
        </a:buBlip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ct val="20000"/>
        </a:spcBef>
        <a:buFontTx/>
        <a:buBlip>
          <a:blip r:embed="rId18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257300" indent="-342900" algn="l" defTabSz="914400" rtl="0" eaLnBrk="1" latinLnBrk="0" hangingPunct="1">
        <a:spcBef>
          <a:spcPct val="20000"/>
        </a:spcBef>
        <a:buFontTx/>
        <a:buBlip>
          <a:blip r:embed="rId19"/>
        </a:buBlip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accent1">
              <a:lumMod val="20000"/>
              <a:lumOff val="8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accent1">
              <a:lumMod val="20000"/>
              <a:lumOff val="8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0" y="2464512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dirty="0"/>
              <a:t>Witte achtergrond met tekst</a:t>
            </a:r>
          </a:p>
        </p:txBody>
      </p:sp>
    </p:spTree>
    <p:extLst>
      <p:ext uri="{BB962C8B-B14F-4D97-AF65-F5344CB8AC3E}">
        <p14:creationId xmlns:p14="http://schemas.microsoft.com/office/powerpoint/2010/main" val="2905337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90" r:id="rId1"/>
    <p:sldLayoutId id="2147484491" r:id="rId2"/>
    <p:sldLayoutId id="2147484492" r:id="rId3"/>
    <p:sldLayoutId id="2147484493" r:id="rId4"/>
    <p:sldLayoutId id="2147484494" r:id="rId5"/>
    <p:sldLayoutId id="2147484495" r:id="rId6"/>
    <p:sldLayoutId id="2147484496" r:id="rId7"/>
    <p:sldLayoutId id="2147484497" r:id="rId8"/>
    <p:sldLayoutId id="2147484498" r:id="rId9"/>
    <p:sldLayoutId id="2147484499" r:id="rId10"/>
    <p:sldLayoutId id="2147484500" r:id="rId11"/>
    <p:sldLayoutId id="2147484501" r:id="rId12"/>
    <p:sldLayoutId id="2147484502" r:id="rId13"/>
    <p:sldLayoutId id="2147484503" r:id="rId14"/>
    <p:sldLayoutId id="2147484504" r:id="rId15"/>
    <p:sldLayoutId id="2147484505" r:id="rId16"/>
    <p:sldLayoutId id="2147484506" r:id="rId17"/>
    <p:sldLayoutId id="2147484507" r:id="rId18"/>
    <p:sldLayoutId id="2147484751" r:id="rId19"/>
    <p:sldLayoutId id="2147484778" r:id="rId20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rgbClr val="005FA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049905A-6FB0-44C5-896C-3DB260990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647462C-0877-4B44-A5B9-C1C57E3D50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BE32EAA-208A-4502-8F08-190184919F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DDA68-6A9E-4E9C-93F5-AC1AC01C7AC6}" type="datetimeFigureOut">
              <a:rPr lang="nl-NL" smtClean="0"/>
              <a:t>26-11-2019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BBBDDB8-9F40-44C8-B4A4-02824350D7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872F1B5-C474-492C-B4D4-1F204CE649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802EE-65C9-4D62-A448-C27213CF83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48300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01" r:id="rId1"/>
    <p:sldLayoutId id="2147484802" r:id="rId2"/>
    <p:sldLayoutId id="2147484803" r:id="rId3"/>
    <p:sldLayoutId id="2147484804" r:id="rId4"/>
    <p:sldLayoutId id="2147484805" r:id="rId5"/>
    <p:sldLayoutId id="2147484806" r:id="rId6"/>
    <p:sldLayoutId id="2147484807" r:id="rId7"/>
    <p:sldLayoutId id="2147484808" r:id="rId8"/>
    <p:sldLayoutId id="2147484809" r:id="rId9"/>
    <p:sldLayoutId id="2147484810" r:id="rId10"/>
    <p:sldLayoutId id="2147484811" r:id="rId11"/>
    <p:sldLayoutId id="214748481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0" y="2766219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Witte achtergrond met tekst</a:t>
            </a:r>
          </a:p>
        </p:txBody>
      </p:sp>
    </p:spTree>
    <p:extLst>
      <p:ext uri="{BB962C8B-B14F-4D97-AF65-F5344CB8AC3E}">
        <p14:creationId xmlns:p14="http://schemas.microsoft.com/office/powerpoint/2010/main" val="1373432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14" r:id="rId1"/>
    <p:sldLayoutId id="2147484815" r:id="rId2"/>
    <p:sldLayoutId id="2147484816" r:id="rId3"/>
    <p:sldLayoutId id="2147484817" r:id="rId4"/>
    <p:sldLayoutId id="2147484818" r:id="rId5"/>
    <p:sldLayoutId id="2147484819" r:id="rId6"/>
    <p:sldLayoutId id="2147484820" r:id="rId7"/>
    <p:sldLayoutId id="2147484821" r:id="rId8"/>
    <p:sldLayoutId id="2147484822" r:id="rId9"/>
    <p:sldLayoutId id="2147484823" r:id="rId10"/>
    <p:sldLayoutId id="2147484824" r:id="rId11"/>
    <p:sldLayoutId id="2147484825" r:id="rId12"/>
    <p:sldLayoutId id="2147484826" r:id="rId13"/>
    <p:sldLayoutId id="2147484827" r:id="rId14"/>
    <p:sldLayoutId id="2147484828" r:id="rId15"/>
    <p:sldLayoutId id="2147484829" r:id="rId16"/>
    <p:sldLayoutId id="2147484830" r:id="rId17"/>
    <p:sldLayoutId id="2147484831" r:id="rId18"/>
    <p:sldLayoutId id="2147484832" r:id="rId19"/>
    <p:sldLayoutId id="2147484833" r:id="rId20"/>
  </p:sldLayoutIdLst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none" baseline="0">
          <a:solidFill>
            <a:srgbClr val="005FAA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0" y="162504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nl-NL" noProof="0" dirty="0"/>
              <a:t>Witte achtergrond met tekst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nl-NL" noProof="0"/>
              <a:t>Tekststijl van het model bewerken</a:t>
            </a:r>
          </a:p>
          <a:p>
            <a:pPr lvl="1"/>
            <a:r>
              <a:rPr lang="nl-NL" noProof="0"/>
              <a:t>Tweede niveau</a:t>
            </a:r>
          </a:p>
          <a:p>
            <a:pPr lvl="2"/>
            <a:r>
              <a:rPr lang="nl-NL" noProof="0"/>
              <a:t>Derde niveau</a:t>
            </a:r>
          </a:p>
          <a:p>
            <a:pPr lvl="3"/>
            <a:r>
              <a:rPr lang="nl-NL" noProof="0"/>
              <a:t>Vierde niveau</a:t>
            </a:r>
          </a:p>
          <a:p>
            <a:pPr lvl="4"/>
            <a:r>
              <a:rPr lang="nl-NL" noProof="0"/>
              <a:t>Vijfde niveau</a:t>
            </a:r>
            <a:endParaRPr lang="nl-NL" noProof="0" dirty="0"/>
          </a:p>
        </p:txBody>
      </p:sp>
      <p:sp>
        <p:nvSpPr>
          <p:cNvPr id="4" name="empower - DO NOT DELETE!!!" hidden="1"/>
          <p:cNvSpPr/>
          <p:nvPr userDrawn="1">
            <p:custDataLst>
              <p:tags r:id="rId26"/>
            </p:custDataLst>
          </p:nvPr>
        </p:nvSpPr>
        <p:spPr>
          <a:xfrm>
            <a:off x="0" y="0"/>
            <a:ext cx="0" cy="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97742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35" r:id="rId1"/>
    <p:sldLayoutId id="2147484836" r:id="rId2"/>
    <p:sldLayoutId id="2147484837" r:id="rId3"/>
    <p:sldLayoutId id="2147484838" r:id="rId4"/>
    <p:sldLayoutId id="2147484839" r:id="rId5"/>
    <p:sldLayoutId id="2147484840" r:id="rId6"/>
    <p:sldLayoutId id="2147484841" r:id="rId7"/>
    <p:sldLayoutId id="2147484842" r:id="rId8"/>
    <p:sldLayoutId id="2147484843" r:id="rId9"/>
    <p:sldLayoutId id="2147484844" r:id="rId10"/>
    <p:sldLayoutId id="2147484845" r:id="rId11"/>
    <p:sldLayoutId id="2147484846" r:id="rId12"/>
    <p:sldLayoutId id="2147484847" r:id="rId13"/>
    <p:sldLayoutId id="2147484848" r:id="rId14"/>
    <p:sldLayoutId id="2147484849" r:id="rId15"/>
    <p:sldLayoutId id="2147484850" r:id="rId16"/>
    <p:sldLayoutId id="2147484851" r:id="rId17"/>
    <p:sldLayoutId id="2147484852" r:id="rId18"/>
    <p:sldLayoutId id="2147484853" r:id="rId19"/>
    <p:sldLayoutId id="2147484854" r:id="rId20"/>
    <p:sldLayoutId id="2147484855" r:id="rId21"/>
    <p:sldLayoutId id="2147484856" r:id="rId22"/>
    <p:sldLayoutId id="2147484857" r:id="rId23"/>
    <p:sldLayoutId id="2147484858" r:id="rId2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none" baseline="0">
          <a:solidFill>
            <a:srgbClr val="005FA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A15B9-CEF8-4C47-87B0-535AD80C109D}" type="datetimeFigureOut">
              <a:rPr lang="nl-BE" smtClean="0"/>
              <a:t>26/11/2019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1EF1B-473A-4023-BCFD-02E7031D737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19690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60" r:id="rId1"/>
    <p:sldLayoutId id="2147484861" r:id="rId2"/>
    <p:sldLayoutId id="2147484862" r:id="rId3"/>
    <p:sldLayoutId id="2147484863" r:id="rId4"/>
    <p:sldLayoutId id="2147484864" r:id="rId5"/>
    <p:sldLayoutId id="2147484865" r:id="rId6"/>
    <p:sldLayoutId id="2147484866" r:id="rId7"/>
    <p:sldLayoutId id="2147484867" r:id="rId8"/>
    <p:sldLayoutId id="2147484868" r:id="rId9"/>
    <p:sldLayoutId id="2147484869" r:id="rId10"/>
    <p:sldLayoutId id="214748487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0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C956797D-4053-204B-9312-208651992F7A}"/>
              </a:ext>
            </a:extLst>
          </p:cNvPr>
          <p:cNvSpPr/>
          <p:nvPr userDrawn="1"/>
        </p:nvSpPr>
        <p:spPr>
          <a:xfrm>
            <a:off x="358800" y="720000"/>
            <a:ext cx="720000" cy="721723"/>
          </a:xfrm>
          <a:prstGeom prst="roundRect">
            <a:avLst>
              <a:gd name="adj" fmla="val 50000"/>
            </a:avLst>
          </a:prstGeom>
          <a:solidFill>
            <a:srgbClr val="F2F1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356D69-7813-DD4E-AF27-F974AE2F8C15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73200" y="6329012"/>
            <a:ext cx="540000" cy="34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558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72" r:id="rId1"/>
    <p:sldLayoutId id="2147484873" r:id="rId2"/>
    <p:sldLayoutId id="2147484874" r:id="rId3"/>
    <p:sldLayoutId id="2147484875" r:id="rId4"/>
    <p:sldLayoutId id="2147484876" r:id="rId5"/>
    <p:sldLayoutId id="2147484877" r:id="rId6"/>
    <p:sldLayoutId id="2147484878" r:id="rId7"/>
    <p:sldLayoutId id="2147484881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i="0" kern="1200">
          <a:solidFill>
            <a:srgbClr val="231D45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342900" indent="-342900" algn="l" defTabSz="914400" rtl="0" eaLnBrk="1" latinLnBrk="0" hangingPunct="1">
        <a:lnSpc>
          <a:spcPct val="100000"/>
        </a:lnSpc>
        <a:spcBef>
          <a:spcPts val="1000"/>
        </a:spcBef>
        <a:buClr>
          <a:srgbClr val="931648"/>
        </a:buClr>
        <a:buFont typeface="Arial" panose="020B0604020202020204" pitchFamily="34" charset="0"/>
        <a:buChar char="•"/>
        <a:defRPr sz="2500" b="0" i="0" kern="1200">
          <a:solidFill>
            <a:srgbClr val="231D45"/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1pPr>
      <a:lvl2pPr marL="800100" indent="-342900" algn="l" defTabSz="914400" rtl="0" eaLnBrk="1" latinLnBrk="0" hangingPunct="1">
        <a:lnSpc>
          <a:spcPct val="100000"/>
        </a:lnSpc>
        <a:spcBef>
          <a:spcPts val="500"/>
        </a:spcBef>
        <a:buClr>
          <a:srgbClr val="931648"/>
        </a:buClr>
        <a:buFont typeface="Arial" panose="020B0604020202020204" pitchFamily="34" charset="0"/>
        <a:buChar char="•"/>
        <a:defRPr sz="2250" b="0" i="0" kern="1200">
          <a:solidFill>
            <a:srgbClr val="231D45"/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2pPr>
      <a:lvl3pPr marL="1200150" indent="-285750" algn="l" defTabSz="914400" rtl="0" eaLnBrk="1" latinLnBrk="0" hangingPunct="1">
        <a:lnSpc>
          <a:spcPct val="100000"/>
        </a:lnSpc>
        <a:spcBef>
          <a:spcPts val="500"/>
        </a:spcBef>
        <a:buClr>
          <a:srgbClr val="931648"/>
        </a:buClr>
        <a:buFont typeface="Arial" panose="020B0604020202020204" pitchFamily="34" charset="0"/>
        <a:buChar char="•"/>
        <a:defRPr sz="1800" b="0" i="0" kern="1200">
          <a:solidFill>
            <a:srgbClr val="231D45"/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657350" indent="-285750" algn="l" defTabSz="914400" rtl="0" eaLnBrk="1" latinLnBrk="0" hangingPunct="1">
        <a:lnSpc>
          <a:spcPct val="100000"/>
        </a:lnSpc>
        <a:spcBef>
          <a:spcPts val="500"/>
        </a:spcBef>
        <a:buClr>
          <a:srgbClr val="931648"/>
        </a:buClr>
        <a:buFont typeface="Arial" panose="020B0604020202020204" pitchFamily="34" charset="0"/>
        <a:buChar char="•"/>
        <a:defRPr sz="1500" b="0" i="0" kern="1200">
          <a:solidFill>
            <a:srgbClr val="231D45"/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00250" indent="-171450" algn="l" defTabSz="914400" rtl="0" eaLnBrk="1" latinLnBrk="0" hangingPunct="1">
        <a:lnSpc>
          <a:spcPct val="100000"/>
        </a:lnSpc>
        <a:spcBef>
          <a:spcPts val="500"/>
        </a:spcBef>
        <a:buClr>
          <a:srgbClr val="931648"/>
        </a:buClr>
        <a:buFont typeface="Arial" panose="020B0604020202020204" pitchFamily="34" charset="0"/>
        <a:buChar char="•"/>
        <a:defRPr sz="1200" b="0" i="0" kern="1200">
          <a:solidFill>
            <a:srgbClr val="231D45"/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0830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83" r:id="rId1"/>
    <p:sldLayoutId id="2147484884" r:id="rId2"/>
    <p:sldLayoutId id="2147484885" r:id="rId3"/>
    <p:sldLayoutId id="2147484886" r:id="rId4"/>
    <p:sldLayoutId id="2147484887" r:id="rId5"/>
    <p:sldLayoutId id="2147484888" r:id="rId6"/>
    <p:sldLayoutId id="2147484889" r:id="rId7"/>
  </p:sldLayoutIdLst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3.xml"/><Relationship Id="rId4" Type="http://schemas.openxmlformats.org/officeDocument/2006/relationships/image" Target="../media/image3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3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4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jpeg"/><Relationship Id="rId14" Type="http://schemas.openxmlformats.org/officeDocument/2006/relationships/image" Target="../media/image4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0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4.w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6.xml"/><Relationship Id="rId4" Type="http://schemas.openxmlformats.org/officeDocument/2006/relationships/image" Target="../media/image4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notesSlide" Target="../notesSlides/notesSlide9.xml"/><Relationship Id="rId7" Type="http://schemas.microsoft.com/office/2007/relationships/hdphoto" Target="../media/hdphoto1.wdp"/><Relationship Id="rId2" Type="http://schemas.openxmlformats.org/officeDocument/2006/relationships/slideLayout" Target="../slideLayouts/slideLayout10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8.png"/><Relationship Id="rId5" Type="http://schemas.openxmlformats.org/officeDocument/2006/relationships/image" Target="../media/image47.wmf"/><Relationship Id="rId4" Type="http://schemas.openxmlformats.org/officeDocument/2006/relationships/oleObject" Target="../embeddings/oleObject2.bin"/><Relationship Id="rId9" Type="http://schemas.openxmlformats.org/officeDocument/2006/relationships/image" Target="../media/image4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7.xml"/><Relationship Id="rId6" Type="http://schemas.openxmlformats.org/officeDocument/2006/relationships/image" Target="../media/image49.png"/><Relationship Id="rId5" Type="http://schemas.openxmlformats.org/officeDocument/2006/relationships/image" Target="../media/image36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7.xml"/><Relationship Id="rId6" Type="http://schemas.openxmlformats.org/officeDocument/2006/relationships/image" Target="../media/image49.png"/><Relationship Id="rId5" Type="http://schemas.openxmlformats.org/officeDocument/2006/relationships/image" Target="../media/image36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9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7.xml"/><Relationship Id="rId6" Type="http://schemas.openxmlformats.org/officeDocument/2006/relationships/image" Target="../media/image49.png"/><Relationship Id="rId5" Type="http://schemas.openxmlformats.org/officeDocument/2006/relationships/image" Target="../media/image36.pn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8.xml"/><Relationship Id="rId6" Type="http://schemas.openxmlformats.org/officeDocument/2006/relationships/image" Target="../media/image49.png"/><Relationship Id="rId5" Type="http://schemas.openxmlformats.org/officeDocument/2006/relationships/image" Target="../media/image63.jpeg"/><Relationship Id="rId4" Type="http://schemas.openxmlformats.org/officeDocument/2006/relationships/image" Target="../media/image62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5.xml"/><Relationship Id="rId4" Type="http://schemas.openxmlformats.org/officeDocument/2006/relationships/image" Target="../media/image6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67.png"/><Relationship Id="rId7" Type="http://schemas.openxmlformats.org/officeDocument/2006/relationships/image" Target="../media/image71.sv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sv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69.png"/><Relationship Id="rId5" Type="http://schemas.openxmlformats.org/officeDocument/2006/relationships/image" Target="../media/image72.png"/><Relationship Id="rId4" Type="http://schemas.openxmlformats.org/officeDocument/2006/relationships/image" Target="../media/image6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6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9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9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9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9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9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9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9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9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9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9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9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9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9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9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91.xml"/><Relationship Id="rId4" Type="http://schemas.openxmlformats.org/officeDocument/2006/relationships/image" Target="../media/image9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9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804F4D6E-D373-4A8B-9006-782E213C403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98"/>
            <a:ext cx="12192000" cy="6862197"/>
          </a:xfrm>
          <a:prstGeom prst="rect">
            <a:avLst/>
          </a:prstGeom>
        </p:spPr>
      </p:pic>
      <p:pic>
        <p:nvPicPr>
          <p:cNvPr id="12" name="Gradient">
            <a:extLst>
              <a:ext uri="{FF2B5EF4-FFF2-40B4-BE49-F238E27FC236}">
                <a16:creationId xmlns:a16="http://schemas.microsoft.com/office/drawing/2014/main" id="{540C6D83-710D-43B4-9A7B-D00FB443BD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97"/>
            <a:ext cx="12192000" cy="6858000"/>
          </a:xfrm>
          <a:prstGeom prst="rect">
            <a:avLst/>
          </a:prstGeom>
        </p:spPr>
      </p:pic>
      <p:sp>
        <p:nvSpPr>
          <p:cNvPr id="14" name="Subtitel">
            <a:extLst>
              <a:ext uri="{FF2B5EF4-FFF2-40B4-BE49-F238E27FC236}">
                <a16:creationId xmlns:a16="http://schemas.microsoft.com/office/drawing/2014/main" id="{F23E30C2-BF70-4735-AE5A-EFFD61EC2E64}"/>
              </a:ext>
            </a:extLst>
          </p:cNvPr>
          <p:cNvSpPr/>
          <p:nvPr/>
        </p:nvSpPr>
        <p:spPr>
          <a:xfrm>
            <a:off x="3560729" y="3767556"/>
            <a:ext cx="50706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Thin" panose="02000000000000000000" pitchFamily="2" charset="0"/>
                <a:ea typeface="Roboto Thin" panose="02000000000000000000" pitchFamily="2" charset="0"/>
                <a:cs typeface="+mn-cs"/>
              </a:rPr>
              <a:t>koppel rechtstreeks en automatisch met je bank</a:t>
            </a:r>
            <a:endParaRPr kumimoji="0" lang="nl-NL" sz="1800" b="0" i="0" u="none" strike="noStrike" kern="1200" cap="none" spc="0" normalizeH="0" baseline="0" noProof="0" dirty="0">
              <a:ln>
                <a:noFill/>
              </a:ln>
              <a:solidFill>
                <a:srgbClr val="0060A9"/>
              </a:solidFill>
              <a:effectLst/>
              <a:uLnTx/>
              <a:uFillTx/>
              <a:latin typeface="Roboto Thin" panose="02000000000000000000" pitchFamily="2" charset="0"/>
              <a:ea typeface="Roboto Thin" panose="02000000000000000000" pitchFamily="2" charset="0"/>
              <a:cs typeface="+mn-cs"/>
            </a:endParaRPr>
          </a:p>
        </p:txBody>
      </p:sp>
      <p:sp>
        <p:nvSpPr>
          <p:cNvPr id="13" name="Titel">
            <a:extLst>
              <a:ext uri="{FF2B5EF4-FFF2-40B4-BE49-F238E27FC236}">
                <a16:creationId xmlns:a16="http://schemas.microsoft.com/office/drawing/2014/main" id="{2556F903-B07E-44AB-A263-0902225C229C}"/>
              </a:ext>
            </a:extLst>
          </p:cNvPr>
          <p:cNvSpPr/>
          <p:nvPr/>
        </p:nvSpPr>
        <p:spPr>
          <a:xfrm>
            <a:off x="1589822" y="2921170"/>
            <a:ext cx="9012403" cy="101566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Black" panose="02000000000000000000" pitchFamily="2" charset="0"/>
                <a:ea typeface="Roboto Black" panose="02000000000000000000" pitchFamily="2" charset="0"/>
                <a:cs typeface="+mn-cs"/>
              </a:rPr>
              <a:t>Koppeling Isabel Connect</a:t>
            </a:r>
          </a:p>
        </p:txBody>
      </p:sp>
    </p:spTree>
    <p:extLst>
      <p:ext uri="{BB962C8B-B14F-4D97-AF65-F5344CB8AC3E}">
        <p14:creationId xmlns:p14="http://schemas.microsoft.com/office/powerpoint/2010/main" val="122364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7462EDA1-141D-4267-8ED6-AB8F9AD6F18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454400" y="2924944"/>
            <a:ext cx="5283200" cy="7848872"/>
          </a:xfrm>
        </p:spPr>
        <p:txBody>
          <a:bodyPr/>
          <a:lstStyle/>
          <a:p>
            <a:r>
              <a:rPr lang="nl-NL" dirty="0"/>
              <a:t>Isabel 6 en Isabel Connect</a:t>
            </a:r>
          </a:p>
          <a:p>
            <a:r>
              <a:rPr lang="nl-NL" dirty="0"/>
              <a:t>Inrichting in Profit </a:t>
            </a:r>
          </a:p>
          <a:p>
            <a:r>
              <a:rPr lang="nl-NL" dirty="0"/>
              <a:t>#</a:t>
            </a:r>
            <a:r>
              <a:rPr lang="nl-NL" dirty="0" err="1"/>
              <a:t>hoedan</a:t>
            </a:r>
            <a:r>
              <a:rPr lang="nl-NL" dirty="0"/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4890938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36C64-68C6-4B9D-8F5D-13940634D5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0000" y="2690336"/>
            <a:ext cx="4753874" cy="2093650"/>
          </a:xfrm>
        </p:spPr>
        <p:txBody>
          <a:bodyPr/>
          <a:lstStyle/>
          <a:p>
            <a:r>
              <a:rPr lang="nl-BE" sz="3600" dirty="0">
                <a:latin typeface="Nunito" panose="00000500000000000000" pitchFamily="2" charset="0"/>
              </a:rPr>
              <a:t>Isabel 6</a:t>
            </a:r>
            <a:br>
              <a:rPr lang="nl-BE" sz="3600" dirty="0">
                <a:latin typeface="Nunito" panose="00000500000000000000" pitchFamily="2" charset="0"/>
              </a:rPr>
            </a:br>
            <a:r>
              <a:rPr lang="nl-BE" sz="3600" dirty="0">
                <a:latin typeface="Nunito" panose="00000500000000000000" pitchFamily="2" charset="0"/>
              </a:rPr>
              <a:t>Isabel Connect</a:t>
            </a:r>
            <a:br>
              <a:rPr lang="nl-BE" sz="3600" dirty="0">
                <a:latin typeface="Nunito" panose="00000500000000000000" pitchFamily="2" charset="0"/>
              </a:rPr>
            </a:br>
            <a:br>
              <a:rPr lang="nl-BE" sz="3600" dirty="0">
                <a:latin typeface="Nunito" panose="00000500000000000000" pitchFamily="2" charset="0"/>
              </a:rPr>
            </a:br>
            <a:r>
              <a:rPr lang="nl-BE" sz="1800" b="0" dirty="0">
                <a:latin typeface="Nunito" panose="00000500000000000000" pitchFamily="2" charset="0"/>
              </a:rPr>
              <a:t>Angelo van der Linden</a:t>
            </a:r>
            <a:br>
              <a:rPr lang="nl-BE" sz="1800" b="0" dirty="0">
                <a:latin typeface="Nunito" panose="00000500000000000000" pitchFamily="2" charset="0"/>
              </a:rPr>
            </a:br>
            <a:r>
              <a:rPr lang="nl-BE" sz="1800" b="0" dirty="0">
                <a:latin typeface="Nunito" panose="00000500000000000000" pitchFamily="2" charset="0"/>
              </a:rPr>
              <a:t>Sales </a:t>
            </a:r>
            <a:r>
              <a:rPr lang="nl-BE" sz="1800" b="0" dirty="0" err="1">
                <a:latin typeface="Nunito" panose="00000500000000000000" pitchFamily="2" charset="0"/>
              </a:rPr>
              <a:t>Campaign</a:t>
            </a:r>
            <a:r>
              <a:rPr lang="nl-BE" sz="1800" b="0" dirty="0">
                <a:latin typeface="Nunito" panose="00000500000000000000" pitchFamily="2" charset="0"/>
              </a:rPr>
              <a:t> Manager</a:t>
            </a:r>
            <a:endParaRPr lang="nl-BE" sz="3600" b="0" dirty="0">
              <a:latin typeface="Nunito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846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screen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8138807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35D848E-F833-49B0-B38F-60A414D22CBB}"/>
              </a:ext>
            </a:extLst>
          </p:cNvPr>
          <p:cNvSpPr/>
          <p:nvPr/>
        </p:nvSpPr>
        <p:spPr>
          <a:xfrm>
            <a:off x="4397460" y="3138616"/>
            <a:ext cx="7030892" cy="2258750"/>
          </a:xfrm>
          <a:prstGeom prst="roundRect">
            <a:avLst>
              <a:gd name="adj" fmla="val 16155"/>
            </a:avLst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B06DE91-5256-47BB-8779-F89CD8033F07}"/>
              </a:ext>
            </a:extLst>
          </p:cNvPr>
          <p:cNvSpPr/>
          <p:nvPr/>
        </p:nvSpPr>
        <p:spPr>
          <a:xfrm>
            <a:off x="668188" y="844951"/>
            <a:ext cx="7030892" cy="891251"/>
          </a:xfrm>
          <a:prstGeom prst="roundRect">
            <a:avLst>
              <a:gd name="adj" fmla="val 16155"/>
            </a:avLst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65024" y="972051"/>
            <a:ext cx="7637220" cy="500063"/>
          </a:xfrm>
        </p:spPr>
        <p:txBody>
          <a:bodyPr/>
          <a:lstStyle/>
          <a:p>
            <a:pPr algn="ctr"/>
            <a:r>
              <a:rPr lang="nl-BE" sz="4000" b="1" dirty="0"/>
              <a:t>Isabel Group</a:t>
            </a:r>
            <a:r>
              <a:rPr lang="nl-BE" sz="4000" b="1" dirty="0">
                <a:latin typeface="+mj-lt"/>
              </a:rPr>
              <a:t> Mission Statement</a:t>
            </a:r>
            <a:endParaRPr lang="en-US" sz="4000" b="1" dirty="0"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721396" y="3341689"/>
            <a:ext cx="6096000" cy="1754326"/>
          </a:xfrm>
          <a:prstGeom prst="rect">
            <a:avLst/>
          </a:prstGeom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“We enable SME and corporates</a:t>
            </a:r>
            <a:b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</a:b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to grow their business </a:t>
            </a:r>
            <a:b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</a:b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without hassle.”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06DBC1E-B85D-4CE3-B3E5-4C1C2BEBBB63}"/>
              </a:ext>
            </a:extLst>
          </p:cNvPr>
          <p:cNvSpPr/>
          <p:nvPr/>
        </p:nvSpPr>
        <p:spPr>
          <a:xfrm>
            <a:off x="-451411" y="4825693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241663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Title 1">
            <a:extLst>
              <a:ext uri="{FF2B5EF4-FFF2-40B4-BE49-F238E27FC236}">
                <a16:creationId xmlns:a16="http://schemas.microsoft.com/office/drawing/2014/main" id="{F5E6F8D4-A0C1-4BF7-9694-E64CC06EB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350" y="747364"/>
            <a:ext cx="8263467" cy="500063"/>
          </a:xfrm>
        </p:spPr>
        <p:txBody>
          <a:bodyPr/>
          <a:lstStyle/>
          <a:p>
            <a:r>
              <a:rPr lang="nl-NL" dirty="0"/>
              <a:t>Isabel Group at a glance</a:t>
            </a:r>
            <a:endParaRPr lang="aa-ET" dirty="0"/>
          </a:p>
        </p:txBody>
      </p:sp>
      <p:sp>
        <p:nvSpPr>
          <p:cNvPr id="48" name="Partial Circle 30">
            <a:extLst>
              <a:ext uri="{FF2B5EF4-FFF2-40B4-BE49-F238E27FC236}">
                <a16:creationId xmlns:a16="http://schemas.microsoft.com/office/drawing/2014/main" id="{B7FE55A5-5F54-4207-9F34-8ED84822D84A}"/>
              </a:ext>
            </a:extLst>
          </p:cNvPr>
          <p:cNvSpPr/>
          <p:nvPr/>
        </p:nvSpPr>
        <p:spPr bwMode="auto">
          <a:xfrm rot="5400000">
            <a:off x="3664561" y="157897"/>
            <a:ext cx="4592678" cy="8496940"/>
          </a:xfrm>
          <a:prstGeom prst="pie">
            <a:avLst>
              <a:gd name="adj1" fmla="val 4927290"/>
              <a:gd name="adj2" fmla="val 16699116"/>
            </a:avLst>
          </a:prstGeom>
          <a:gradFill flip="none" rotWithShape="1">
            <a:gsLst>
              <a:gs pos="0">
                <a:srgbClr val="636363"/>
              </a:gs>
              <a:gs pos="30000">
                <a:srgbClr val="636363">
                  <a:lumMod val="60000"/>
                  <a:lumOff val="40000"/>
                </a:srgbClr>
              </a:gs>
              <a:gs pos="100000">
                <a:srgbClr val="FFFFFF"/>
              </a:gs>
            </a:gsLst>
            <a:lin ang="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lg"/>
          </a:ln>
          <a:effectLst/>
        </p:spPr>
        <p:txBody>
          <a:bodyPr rot="0" spcFirstLastPara="0" vertOverflow="overflow" horzOverflow="overflow" vert="horz" wrap="square" lIns="0" tIns="34290" rIns="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a-ET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32A7D470-4D53-4680-A15F-C0F0E23381E0}"/>
              </a:ext>
            </a:extLst>
          </p:cNvPr>
          <p:cNvSpPr/>
          <p:nvPr/>
        </p:nvSpPr>
        <p:spPr bwMode="auto">
          <a:xfrm>
            <a:off x="2137184" y="3693879"/>
            <a:ext cx="1101855" cy="1113067"/>
          </a:xfrm>
          <a:prstGeom prst="ellipse">
            <a:avLst/>
          </a:prstGeom>
          <a:solidFill>
            <a:srgbClr val="FFFFFF"/>
          </a:solidFill>
          <a:ln w="31750" cap="flat" cmpd="sng" algn="ctr">
            <a:solidFill>
              <a:srgbClr val="B51B59"/>
            </a:solidFill>
            <a:prstDash val="solid"/>
            <a:round/>
            <a:headEnd type="none" w="med" len="med"/>
            <a:tailEnd type="none" w="med" len="lg"/>
          </a:ln>
          <a:effectLst/>
        </p:spPr>
        <p:txBody>
          <a:bodyPr rot="0" spcFirstLastPara="0" vertOverflow="overflow" horzOverflow="overflow" vert="horz" wrap="square" lIns="0" tIns="34290" rIns="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a-ET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19CB124-1A84-43A1-80CC-DF15610F7A56}"/>
              </a:ext>
            </a:extLst>
          </p:cNvPr>
          <p:cNvSpPr txBox="1"/>
          <p:nvPr/>
        </p:nvSpPr>
        <p:spPr>
          <a:xfrm>
            <a:off x="1506684" y="4929045"/>
            <a:ext cx="2318106" cy="308159"/>
          </a:xfrm>
          <a:prstGeom prst="rect">
            <a:avLst/>
          </a:prstGeom>
          <a:noFill/>
          <a:ln>
            <a:noFill/>
          </a:ln>
        </p:spPr>
        <p:txBody>
          <a:bodyPr wrap="square" lIns="27000" tIns="35100" rIns="27000" rtlCol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90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0" i="0" u="none" strike="noStrike" kern="120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Connectivity</a:t>
            </a:r>
            <a:endParaRPr kumimoji="0" lang="aa-ET" sz="2000" b="0" i="0" u="none" strike="noStrike" kern="1200" cap="none" spc="0" normalizeH="0" baseline="0" noProof="0" dirty="0">
              <a:ln>
                <a:noFill/>
              </a:ln>
              <a:solidFill>
                <a:srgbClr val="931648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CD94B905-F6BC-42B3-998E-79C54153300E}"/>
              </a:ext>
            </a:extLst>
          </p:cNvPr>
          <p:cNvSpPr/>
          <p:nvPr/>
        </p:nvSpPr>
        <p:spPr bwMode="auto">
          <a:xfrm>
            <a:off x="3691852" y="2593134"/>
            <a:ext cx="1101855" cy="1113067"/>
          </a:xfrm>
          <a:prstGeom prst="ellipse">
            <a:avLst/>
          </a:prstGeom>
          <a:solidFill>
            <a:srgbClr val="FFFFFF"/>
          </a:solidFill>
          <a:ln w="34925" cap="flat" cmpd="sng" algn="ctr">
            <a:solidFill>
              <a:srgbClr val="931648"/>
            </a:solidFill>
            <a:prstDash val="solid"/>
            <a:round/>
            <a:headEnd type="none" w="med" len="med"/>
            <a:tailEnd type="none" w="med" len="lg"/>
          </a:ln>
          <a:effectLst/>
        </p:spPr>
        <p:txBody>
          <a:bodyPr rot="0" spcFirstLastPara="0" vertOverflow="overflow" horzOverflow="overflow" vert="horz" wrap="square" lIns="0" tIns="34290" rIns="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a-ET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9B3F91D-7C39-46E6-83DE-AD232F5A2F1A}"/>
              </a:ext>
            </a:extLst>
          </p:cNvPr>
          <p:cNvSpPr txBox="1"/>
          <p:nvPr/>
        </p:nvSpPr>
        <p:spPr>
          <a:xfrm>
            <a:off x="3415840" y="3818999"/>
            <a:ext cx="1693642" cy="461639"/>
          </a:xfrm>
          <a:prstGeom prst="rect">
            <a:avLst/>
          </a:prstGeom>
          <a:noFill/>
          <a:ln>
            <a:noFill/>
          </a:ln>
        </p:spPr>
        <p:txBody>
          <a:bodyPr wrap="square" lIns="27000" tIns="35100" rIns="27000" rtlCol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90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0" i="0" u="none" strike="noStrike" kern="120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Multibanking</a:t>
            </a:r>
            <a:endParaRPr kumimoji="0" lang="aa-ET" sz="2000" b="0" i="0" u="none" strike="noStrike" kern="1200" cap="none" spc="0" normalizeH="0" baseline="0" noProof="0" dirty="0">
              <a:ln>
                <a:noFill/>
              </a:ln>
              <a:solidFill>
                <a:srgbClr val="931648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AA18C921-1A46-46D3-BF2E-6ECBC8D48C4A}"/>
              </a:ext>
            </a:extLst>
          </p:cNvPr>
          <p:cNvSpPr/>
          <p:nvPr/>
        </p:nvSpPr>
        <p:spPr bwMode="auto">
          <a:xfrm>
            <a:off x="7519006" y="2593134"/>
            <a:ext cx="1101854" cy="1113067"/>
          </a:xfrm>
          <a:prstGeom prst="ellipse">
            <a:avLst/>
          </a:prstGeom>
          <a:solidFill>
            <a:srgbClr val="FFFFFF"/>
          </a:solidFill>
          <a:ln w="34925" cap="flat" cmpd="sng" algn="ctr">
            <a:solidFill>
              <a:srgbClr val="931648"/>
            </a:solidFill>
            <a:prstDash val="solid"/>
            <a:round/>
            <a:headEnd type="none" w="med" len="med"/>
            <a:tailEnd type="none" w="med" len="lg"/>
          </a:ln>
          <a:effectLst/>
        </p:spPr>
        <p:txBody>
          <a:bodyPr rot="0" spcFirstLastPara="0" vertOverflow="overflow" horzOverflow="overflow" vert="horz" wrap="square" lIns="0" tIns="34290" rIns="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a-ET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9DF1286-D880-43F6-A52B-149221EBA84C}"/>
              </a:ext>
            </a:extLst>
          </p:cNvPr>
          <p:cNvSpPr txBox="1"/>
          <p:nvPr/>
        </p:nvSpPr>
        <p:spPr>
          <a:xfrm>
            <a:off x="7221981" y="3818999"/>
            <a:ext cx="1668404" cy="282012"/>
          </a:xfrm>
          <a:prstGeom prst="rect">
            <a:avLst/>
          </a:prstGeom>
          <a:noFill/>
          <a:ln>
            <a:noFill/>
          </a:ln>
        </p:spPr>
        <p:txBody>
          <a:bodyPr wrap="square" lIns="27000" tIns="35100" rIns="27000" rtlCol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90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0" i="0" u="none" strike="noStrike" kern="120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E-</a:t>
            </a:r>
            <a:r>
              <a:rPr kumimoji="0" lang="nl-NL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Docs</a:t>
            </a:r>
            <a:endParaRPr kumimoji="0" lang="aa-ET" sz="2000" b="0" i="0" u="none" strike="noStrike" kern="1200" cap="none" spc="0" normalizeH="0" baseline="0" noProof="0" dirty="0">
              <a:ln>
                <a:noFill/>
              </a:ln>
              <a:solidFill>
                <a:srgbClr val="931648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9BFCC0DA-B543-4C7A-8065-2A2E4464E505}"/>
              </a:ext>
            </a:extLst>
          </p:cNvPr>
          <p:cNvSpPr/>
          <p:nvPr/>
        </p:nvSpPr>
        <p:spPr bwMode="auto">
          <a:xfrm>
            <a:off x="5641472" y="2593134"/>
            <a:ext cx="1101855" cy="1113067"/>
          </a:xfrm>
          <a:prstGeom prst="ellipse">
            <a:avLst/>
          </a:prstGeom>
          <a:solidFill>
            <a:srgbClr val="FFFFFF"/>
          </a:solidFill>
          <a:ln w="34925" cap="flat" cmpd="sng" algn="ctr">
            <a:solidFill>
              <a:srgbClr val="931648"/>
            </a:solidFill>
            <a:prstDash val="solid"/>
            <a:round/>
            <a:headEnd type="none" w="med" len="med"/>
            <a:tailEnd type="none" w="med" len="lg"/>
          </a:ln>
          <a:effectLst/>
        </p:spPr>
        <p:txBody>
          <a:bodyPr rot="0" spcFirstLastPara="0" vertOverflow="overflow" horzOverflow="overflow" vert="horz" wrap="square" lIns="0" tIns="34290" rIns="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a-ET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E5850865-E803-4847-83FA-1CE67DD62066}"/>
              </a:ext>
            </a:extLst>
          </p:cNvPr>
          <p:cNvSpPr txBox="1"/>
          <p:nvPr/>
        </p:nvSpPr>
        <p:spPr>
          <a:xfrm>
            <a:off x="5264783" y="3818999"/>
            <a:ext cx="2072971" cy="411934"/>
          </a:xfrm>
          <a:prstGeom prst="rect">
            <a:avLst/>
          </a:prstGeom>
          <a:noFill/>
          <a:ln>
            <a:noFill/>
          </a:ln>
        </p:spPr>
        <p:txBody>
          <a:bodyPr wrap="square" lIns="27000" tIns="35100" rIns="27000" rtlCol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90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0" i="0" u="none" strike="noStrike" kern="120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Corporate Identity</a:t>
            </a:r>
            <a:endParaRPr kumimoji="0" lang="aa-ET" sz="2000" b="0" i="0" u="none" strike="noStrike" kern="1200" cap="none" spc="0" normalizeH="0" baseline="0" noProof="0" dirty="0">
              <a:ln>
                <a:noFill/>
              </a:ln>
              <a:solidFill>
                <a:srgbClr val="931648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DE51DC56-D0F6-439E-B51B-3D5C52F030EE}"/>
              </a:ext>
            </a:extLst>
          </p:cNvPr>
          <p:cNvCxnSpPr>
            <a:cxnSpLocks/>
          </p:cNvCxnSpPr>
          <p:nvPr/>
        </p:nvCxnSpPr>
        <p:spPr bwMode="auto">
          <a:xfrm flipH="1">
            <a:off x="2160052" y="3078050"/>
            <a:ext cx="0" cy="769858"/>
          </a:xfrm>
          <a:prstGeom prst="straightConnector1">
            <a:avLst/>
          </a:prstGeom>
          <a:noFill/>
          <a:ln w="25400" cap="flat" cmpd="sng" algn="ctr">
            <a:solidFill>
              <a:srgbClr val="841441"/>
            </a:solidFill>
            <a:prstDash val="solid"/>
            <a:round/>
            <a:headEnd type="triangle" w="sm" len="med"/>
            <a:tailEnd type="triangle"/>
          </a:ln>
          <a:effectLst/>
        </p:spPr>
      </p:cxn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F1C3EFD0-8B65-419C-B6FE-112D1BF69D45}"/>
              </a:ext>
            </a:extLst>
          </p:cNvPr>
          <p:cNvCxnSpPr>
            <a:cxnSpLocks/>
          </p:cNvCxnSpPr>
          <p:nvPr/>
        </p:nvCxnSpPr>
        <p:spPr bwMode="auto">
          <a:xfrm>
            <a:off x="2941612" y="2461687"/>
            <a:ext cx="0" cy="1054932"/>
          </a:xfrm>
          <a:prstGeom prst="straightConnector1">
            <a:avLst/>
          </a:prstGeom>
          <a:noFill/>
          <a:ln w="25400" cap="flat" cmpd="sng" algn="ctr">
            <a:solidFill>
              <a:srgbClr val="841441"/>
            </a:solidFill>
            <a:prstDash val="solid"/>
            <a:round/>
            <a:headEnd type="triangle" w="sm" len="med"/>
            <a:tailEnd type="triangle"/>
          </a:ln>
          <a:effectLst/>
        </p:spPr>
      </p:cxn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69D65D29-0123-4EC7-AF4D-F29CD4F35F55}"/>
              </a:ext>
            </a:extLst>
          </p:cNvPr>
          <p:cNvCxnSpPr>
            <a:cxnSpLocks/>
          </p:cNvCxnSpPr>
          <p:nvPr/>
        </p:nvCxnSpPr>
        <p:spPr bwMode="auto">
          <a:xfrm>
            <a:off x="7680459" y="2052831"/>
            <a:ext cx="15219" cy="599100"/>
          </a:xfrm>
          <a:prstGeom prst="straightConnector1">
            <a:avLst/>
          </a:prstGeom>
          <a:noFill/>
          <a:ln w="25400" cap="flat" cmpd="sng" algn="ctr">
            <a:solidFill>
              <a:srgbClr val="931648"/>
            </a:solidFill>
            <a:prstDash val="solid"/>
            <a:round/>
            <a:headEnd type="triangle"/>
            <a:tailEnd type="triangle"/>
          </a:ln>
          <a:effectLst/>
        </p:spPr>
      </p:cxn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580A4C12-395A-44DB-A1E1-5060D2255325}"/>
              </a:ext>
            </a:extLst>
          </p:cNvPr>
          <p:cNvCxnSpPr>
            <a:cxnSpLocks/>
          </p:cNvCxnSpPr>
          <p:nvPr/>
        </p:nvCxnSpPr>
        <p:spPr bwMode="auto">
          <a:xfrm flipV="1">
            <a:off x="9511429" y="5184135"/>
            <a:ext cx="0" cy="803083"/>
          </a:xfrm>
          <a:prstGeom prst="straightConnector1">
            <a:avLst/>
          </a:prstGeom>
          <a:noFill/>
          <a:ln w="25400" cap="flat" cmpd="sng" algn="ctr">
            <a:solidFill>
              <a:srgbClr val="931648"/>
            </a:solidFill>
            <a:prstDash val="solid"/>
            <a:round/>
            <a:headEnd type="triangle"/>
            <a:tailEnd type="triangle"/>
          </a:ln>
          <a:effectLst/>
        </p:spPr>
      </p:cxn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C8B69182-7525-419B-BC0D-B0ADA877C8C6}"/>
              </a:ext>
            </a:extLst>
          </p:cNvPr>
          <p:cNvCxnSpPr>
            <a:cxnSpLocks/>
          </p:cNvCxnSpPr>
          <p:nvPr/>
        </p:nvCxnSpPr>
        <p:spPr bwMode="auto">
          <a:xfrm flipV="1">
            <a:off x="2656919" y="5184136"/>
            <a:ext cx="0" cy="483059"/>
          </a:xfrm>
          <a:prstGeom prst="straightConnector1">
            <a:avLst/>
          </a:prstGeom>
          <a:noFill/>
          <a:ln w="25400" cap="flat" cmpd="sng" algn="ctr">
            <a:solidFill>
              <a:srgbClr val="841441"/>
            </a:solidFill>
            <a:prstDash val="solid"/>
            <a:round/>
            <a:headEnd type="none"/>
            <a:tailEnd type="triangle"/>
          </a:ln>
          <a:effectLst/>
        </p:spPr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3B24C1C2-1CE6-48E6-807C-0ACA3D5078F3}"/>
              </a:ext>
            </a:extLst>
          </p:cNvPr>
          <p:cNvCxnSpPr>
            <a:cxnSpLocks/>
          </p:cNvCxnSpPr>
          <p:nvPr/>
        </p:nvCxnSpPr>
        <p:spPr bwMode="auto">
          <a:xfrm flipV="1">
            <a:off x="4872882" y="5184136"/>
            <a:ext cx="0" cy="483059"/>
          </a:xfrm>
          <a:prstGeom prst="straightConnector1">
            <a:avLst/>
          </a:prstGeom>
          <a:noFill/>
          <a:ln w="25400" cap="flat" cmpd="sng" algn="ctr">
            <a:solidFill>
              <a:srgbClr val="841441"/>
            </a:solidFill>
            <a:prstDash val="solid"/>
            <a:round/>
            <a:headEnd type="none"/>
            <a:tailEnd type="triangle"/>
          </a:ln>
          <a:effectLst/>
        </p:spPr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920C55EE-09B7-406A-BEE7-F1843C4B827A}"/>
              </a:ext>
            </a:extLst>
          </p:cNvPr>
          <p:cNvCxnSpPr>
            <a:cxnSpLocks/>
          </p:cNvCxnSpPr>
          <p:nvPr/>
        </p:nvCxnSpPr>
        <p:spPr bwMode="auto">
          <a:xfrm flipV="1">
            <a:off x="7215673" y="5184136"/>
            <a:ext cx="0" cy="483059"/>
          </a:xfrm>
          <a:prstGeom prst="straightConnector1">
            <a:avLst/>
          </a:prstGeom>
          <a:noFill/>
          <a:ln w="25400" cap="flat" cmpd="sng" algn="ctr">
            <a:solidFill>
              <a:srgbClr val="841441"/>
            </a:solidFill>
            <a:prstDash val="solid"/>
            <a:round/>
            <a:headEnd type="none"/>
            <a:tailEnd type="triangle"/>
          </a:ln>
          <a:effectLst/>
        </p:spPr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C53FB84D-FD30-422D-90BA-D6E4F58D0D5A}"/>
              </a:ext>
            </a:extLst>
          </p:cNvPr>
          <p:cNvCxnSpPr>
            <a:cxnSpLocks/>
          </p:cNvCxnSpPr>
          <p:nvPr/>
        </p:nvCxnSpPr>
        <p:spPr bwMode="auto">
          <a:xfrm>
            <a:off x="2656922" y="5673659"/>
            <a:ext cx="6344325" cy="0"/>
          </a:xfrm>
          <a:prstGeom prst="line">
            <a:avLst/>
          </a:prstGeom>
          <a:noFill/>
          <a:ln w="25400" cap="flat" cmpd="sng" algn="ctr">
            <a:solidFill>
              <a:srgbClr val="931648"/>
            </a:solidFill>
            <a:prstDash val="solid"/>
            <a:round/>
            <a:headEnd type="none"/>
            <a:tailEnd type="none"/>
          </a:ln>
          <a:effectLst/>
        </p:spPr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125FF52F-FEC9-4787-8400-9C7ACEE3DDF2}"/>
              </a:ext>
            </a:extLst>
          </p:cNvPr>
          <p:cNvCxnSpPr>
            <a:cxnSpLocks/>
          </p:cNvCxnSpPr>
          <p:nvPr/>
        </p:nvCxnSpPr>
        <p:spPr bwMode="auto">
          <a:xfrm flipH="1">
            <a:off x="5969030" y="5689265"/>
            <a:ext cx="3463" cy="236138"/>
          </a:xfrm>
          <a:prstGeom prst="line">
            <a:avLst/>
          </a:prstGeom>
          <a:noFill/>
          <a:ln w="25400" cap="flat" cmpd="sng" algn="ctr">
            <a:solidFill>
              <a:srgbClr val="841441"/>
            </a:solidFill>
            <a:prstDash val="solid"/>
            <a:round/>
            <a:headEnd type="none"/>
            <a:tailEnd type="none"/>
          </a:ln>
          <a:effectLst/>
        </p:spPr>
      </p:cxn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91FB78BD-5264-4AB1-9A2E-E105CD9F0FE5}"/>
              </a:ext>
            </a:extLst>
          </p:cNvPr>
          <p:cNvCxnSpPr>
            <a:cxnSpLocks/>
          </p:cNvCxnSpPr>
          <p:nvPr/>
        </p:nvCxnSpPr>
        <p:spPr bwMode="auto">
          <a:xfrm flipV="1">
            <a:off x="8993708" y="5184136"/>
            <a:ext cx="0" cy="483059"/>
          </a:xfrm>
          <a:prstGeom prst="straightConnector1">
            <a:avLst/>
          </a:prstGeom>
          <a:noFill/>
          <a:ln w="25400" cap="flat" cmpd="sng" algn="ctr">
            <a:solidFill>
              <a:srgbClr val="841441"/>
            </a:solidFill>
            <a:prstDash val="solid"/>
            <a:round/>
            <a:headEnd type="none"/>
            <a:tailEnd type="triangle"/>
          </a:ln>
          <a:effectLst/>
        </p:spPr>
      </p:cxnSp>
      <p:cxnSp>
        <p:nvCxnSpPr>
          <p:cNvPr id="67" name="Connector: Elbow 66">
            <a:extLst>
              <a:ext uri="{FF2B5EF4-FFF2-40B4-BE49-F238E27FC236}">
                <a16:creationId xmlns:a16="http://schemas.microsoft.com/office/drawing/2014/main" id="{22A79668-AE4C-4B82-ADA0-5AA17C519E30}"/>
              </a:ext>
            </a:extLst>
          </p:cNvPr>
          <p:cNvCxnSpPr>
            <a:cxnSpLocks/>
          </p:cNvCxnSpPr>
          <p:nvPr/>
        </p:nvCxnSpPr>
        <p:spPr bwMode="auto">
          <a:xfrm rot="10800000" flipV="1">
            <a:off x="4252017" y="1526366"/>
            <a:ext cx="712498" cy="962903"/>
          </a:xfrm>
          <a:prstGeom prst="bentConnector2">
            <a:avLst/>
          </a:prstGeom>
          <a:noFill/>
          <a:ln w="25400" cap="flat" cmpd="sng" algn="ctr">
            <a:solidFill>
              <a:srgbClr val="931648"/>
            </a:solidFill>
            <a:prstDash val="solid"/>
            <a:round/>
            <a:headEnd type="none"/>
            <a:tailEnd type="triangle"/>
          </a:ln>
          <a:effectLst/>
        </p:spPr>
      </p:cxnSp>
      <p:cxnSp>
        <p:nvCxnSpPr>
          <p:cNvPr id="68" name="Connector: Elbow 67">
            <a:extLst>
              <a:ext uri="{FF2B5EF4-FFF2-40B4-BE49-F238E27FC236}">
                <a16:creationId xmlns:a16="http://schemas.microsoft.com/office/drawing/2014/main" id="{0E019813-1430-4D41-BA50-5660FF007313}"/>
              </a:ext>
            </a:extLst>
          </p:cNvPr>
          <p:cNvCxnSpPr>
            <a:cxnSpLocks/>
          </p:cNvCxnSpPr>
          <p:nvPr/>
        </p:nvCxnSpPr>
        <p:spPr bwMode="auto">
          <a:xfrm>
            <a:off x="5473233" y="1526366"/>
            <a:ext cx="746875" cy="981865"/>
          </a:xfrm>
          <a:prstGeom prst="bentConnector2">
            <a:avLst/>
          </a:prstGeom>
          <a:noFill/>
          <a:ln w="25400" cap="flat" cmpd="sng" algn="ctr">
            <a:solidFill>
              <a:srgbClr val="931648"/>
            </a:solidFill>
            <a:prstDash val="solid"/>
            <a:round/>
            <a:headEnd type="none"/>
            <a:tailEnd type="triangle"/>
          </a:ln>
          <a:effectLst/>
        </p:spPr>
      </p:cxnSp>
      <p:pic>
        <p:nvPicPr>
          <p:cNvPr id="69" name="Picture 68">
            <a:extLst>
              <a:ext uri="{FF2B5EF4-FFF2-40B4-BE49-F238E27FC236}">
                <a16:creationId xmlns:a16="http://schemas.microsoft.com/office/drawing/2014/main" id="{CAF15370-4143-4751-A1CF-EC62E1B38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70596" y="5783419"/>
            <a:ext cx="786520" cy="861426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9BDDD356-190A-49DE-A3AC-E1FF6E1663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2162" y="1201692"/>
            <a:ext cx="592881" cy="649345"/>
          </a:xfrm>
          <a:prstGeom prst="rect">
            <a:avLst/>
          </a:prstGeom>
        </p:spPr>
      </p:pic>
      <p:pic>
        <p:nvPicPr>
          <p:cNvPr id="71" name="Picture 70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721FEFFE-F130-4DB1-BDEF-7DABF9A2CF3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7038" y="1510207"/>
            <a:ext cx="306842" cy="415139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C21CC776-EFC8-4E4B-BCEC-8B7843C01E8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6879" y="1467087"/>
            <a:ext cx="587992" cy="535596"/>
          </a:xfrm>
          <a:prstGeom prst="rect">
            <a:avLst/>
          </a:prstGeom>
        </p:spPr>
      </p:pic>
      <p:pic>
        <p:nvPicPr>
          <p:cNvPr id="73" name="Picture 72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47ABFA91-7692-432A-B7A0-1D418F9AA6F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duotone>
              <a:srgbClr val="931648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6341" y="2474745"/>
            <a:ext cx="487424" cy="487424"/>
          </a:xfrm>
          <a:prstGeom prst="rect">
            <a:avLst/>
          </a:prstGeom>
        </p:spPr>
      </p:pic>
      <p:pic>
        <p:nvPicPr>
          <p:cNvPr id="74" name="Picture 73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32DA1528-A15A-4B1D-A3C5-D5BA206FDAFE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0231" y="1860159"/>
            <a:ext cx="482761" cy="522519"/>
          </a:xfrm>
          <a:prstGeom prst="rect">
            <a:avLst/>
          </a:prstGeom>
        </p:spPr>
      </p:pic>
      <p:pic>
        <p:nvPicPr>
          <p:cNvPr id="75" name="Picture 74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748E5567-1300-43FB-8B90-CDDDF576369C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2199" y="6050037"/>
            <a:ext cx="482761" cy="522519"/>
          </a:xfrm>
          <a:prstGeom prst="rect">
            <a:avLst/>
          </a:prstGeom>
        </p:spPr>
      </p:pic>
      <p:pic>
        <p:nvPicPr>
          <p:cNvPr id="76" name="Picture 75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9966640E-3C73-4C4E-8508-33EF20B0A67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2247" y="6050037"/>
            <a:ext cx="482761" cy="522519"/>
          </a:xfrm>
          <a:prstGeom prst="rect">
            <a:avLst/>
          </a:prstGeom>
        </p:spPr>
      </p:pic>
      <p:pic>
        <p:nvPicPr>
          <p:cNvPr id="77" name="Picture 76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7ABD0C68-16B9-4BFA-92D3-F53B87B998E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2297" y="6050037"/>
            <a:ext cx="482761" cy="522519"/>
          </a:xfrm>
          <a:prstGeom prst="rect">
            <a:avLst/>
          </a:prstGeom>
        </p:spPr>
      </p:pic>
      <p:pic>
        <p:nvPicPr>
          <p:cNvPr id="78" name="Picture 77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C31FC036-A686-4657-81DD-BEC37CC062F2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7223" y="6050037"/>
            <a:ext cx="482761" cy="522519"/>
          </a:xfrm>
          <a:prstGeom prst="rect">
            <a:avLst/>
          </a:prstGeom>
        </p:spPr>
      </p:pic>
      <p:pic>
        <p:nvPicPr>
          <p:cNvPr id="79" name="Picture 78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D1A2FC36-CCB9-4F57-B196-60FE0B54A1F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7271" y="6050037"/>
            <a:ext cx="482761" cy="522519"/>
          </a:xfrm>
          <a:prstGeom prst="rect">
            <a:avLst/>
          </a:prstGeom>
        </p:spPr>
      </p:pic>
      <p:pic>
        <p:nvPicPr>
          <p:cNvPr id="80" name="Picture 79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1B141195-1B2A-4115-A293-2DC94F0DA2DF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7413" y="3697727"/>
            <a:ext cx="1763655" cy="1763654"/>
          </a:xfrm>
          <a:prstGeom prst="rect">
            <a:avLst/>
          </a:prstGeom>
        </p:spPr>
      </p:pic>
      <p:sp>
        <p:nvSpPr>
          <p:cNvPr id="81" name="TextBox 80">
            <a:extLst>
              <a:ext uri="{FF2B5EF4-FFF2-40B4-BE49-F238E27FC236}">
                <a16:creationId xmlns:a16="http://schemas.microsoft.com/office/drawing/2014/main" id="{839EC841-0C24-4D77-B156-E21C2B911678}"/>
              </a:ext>
            </a:extLst>
          </p:cNvPr>
          <p:cNvSpPr txBox="1"/>
          <p:nvPr/>
        </p:nvSpPr>
        <p:spPr>
          <a:xfrm>
            <a:off x="4275243" y="2212896"/>
            <a:ext cx="1897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Partner </a:t>
            </a:r>
            <a:r>
              <a:rPr kumimoji="0" lang="nl-BE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ecosystem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pic>
        <p:nvPicPr>
          <p:cNvPr id="82" name="Picture 8" descr="Image result for logo ibanity">
            <a:extLst>
              <a:ext uri="{FF2B5EF4-FFF2-40B4-BE49-F238E27FC236}">
                <a16:creationId xmlns:a16="http://schemas.microsoft.com/office/drawing/2014/main" id="{FAE977F2-7380-4040-BD17-2F3760C851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63830" y="4006747"/>
            <a:ext cx="986178" cy="534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Oval 82">
            <a:extLst>
              <a:ext uri="{FF2B5EF4-FFF2-40B4-BE49-F238E27FC236}">
                <a16:creationId xmlns:a16="http://schemas.microsoft.com/office/drawing/2014/main" id="{CE5EB9A5-BA51-4503-A70C-593D28668FA0}"/>
              </a:ext>
            </a:extLst>
          </p:cNvPr>
          <p:cNvSpPr/>
          <p:nvPr/>
        </p:nvSpPr>
        <p:spPr bwMode="auto">
          <a:xfrm>
            <a:off x="9182796" y="3706201"/>
            <a:ext cx="1101854" cy="1113067"/>
          </a:xfrm>
          <a:prstGeom prst="ellipse">
            <a:avLst/>
          </a:prstGeom>
          <a:solidFill>
            <a:srgbClr val="FFFFFF"/>
          </a:solidFill>
          <a:ln w="34925" cap="flat" cmpd="sng" algn="ctr">
            <a:solidFill>
              <a:srgbClr val="931648"/>
            </a:solidFill>
            <a:prstDash val="solid"/>
            <a:round/>
            <a:headEnd type="none" w="med" len="med"/>
            <a:tailEnd type="none" w="med" len="lg"/>
          </a:ln>
          <a:effectLst/>
        </p:spPr>
        <p:txBody>
          <a:bodyPr rot="0" spcFirstLastPara="0" vertOverflow="overflow" horzOverflow="overflow" vert="horz" wrap="square" lIns="0" tIns="34290" rIns="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a-ET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</p:txBody>
      </p:sp>
      <p:cxnSp>
        <p:nvCxnSpPr>
          <p:cNvPr id="84" name="Straight Arrow Connector 83">
            <a:extLst>
              <a:ext uri="{FF2B5EF4-FFF2-40B4-BE49-F238E27FC236}">
                <a16:creationId xmlns:a16="http://schemas.microsoft.com/office/drawing/2014/main" id="{C7E99733-02C0-4895-8D8D-5FDE183674A3}"/>
              </a:ext>
            </a:extLst>
          </p:cNvPr>
          <p:cNvCxnSpPr>
            <a:cxnSpLocks/>
          </p:cNvCxnSpPr>
          <p:nvPr/>
        </p:nvCxnSpPr>
        <p:spPr bwMode="auto">
          <a:xfrm>
            <a:off x="8519508" y="2074490"/>
            <a:ext cx="15219" cy="599100"/>
          </a:xfrm>
          <a:prstGeom prst="straightConnector1">
            <a:avLst/>
          </a:prstGeom>
          <a:noFill/>
          <a:ln w="25400" cap="flat" cmpd="sng" algn="ctr">
            <a:solidFill>
              <a:srgbClr val="931648"/>
            </a:solidFill>
            <a:prstDash val="solid"/>
            <a:round/>
            <a:headEnd type="triangle"/>
            <a:tailEnd type="triangle"/>
          </a:ln>
          <a:effectLst/>
        </p:spPr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0D3E6E4C-AC34-4D56-AAA9-80405096E201}"/>
              </a:ext>
            </a:extLst>
          </p:cNvPr>
          <p:cNvSpPr txBox="1"/>
          <p:nvPr/>
        </p:nvSpPr>
        <p:spPr>
          <a:xfrm>
            <a:off x="8806540" y="4929045"/>
            <a:ext cx="2009897" cy="329836"/>
          </a:xfrm>
          <a:prstGeom prst="rect">
            <a:avLst/>
          </a:prstGeom>
          <a:noFill/>
          <a:ln>
            <a:noFill/>
          </a:ln>
        </p:spPr>
        <p:txBody>
          <a:bodyPr wrap="square" lIns="27000" tIns="35100" rIns="27000" rtlCol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125"/>
              </a:lnSpc>
              <a:spcBef>
                <a:spcPts val="0"/>
              </a:spcBef>
              <a:spcAft>
                <a:spcPts val="90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Collaboration</a:t>
            </a:r>
            <a:endParaRPr kumimoji="0" lang="aa-ET" sz="2000" b="0" i="0" u="none" strike="noStrike" kern="1200" cap="none" spc="0" normalizeH="0" baseline="0" noProof="0" dirty="0">
              <a:ln>
                <a:noFill/>
              </a:ln>
              <a:solidFill>
                <a:srgbClr val="931648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5B9B1609-96D5-4784-A76E-C8D52D6577DC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416" y="2991825"/>
            <a:ext cx="794200" cy="260562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95F3D20B-85BF-49C6-B562-CA9B251B6328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5678" y="2922465"/>
            <a:ext cx="748510" cy="198657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2924D5A2-5247-43FD-A055-4F192CC1B4EF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42875" y="4201688"/>
            <a:ext cx="866495" cy="113524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362179BD-808E-411A-94E9-19D2F6A491F1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69253" y="3210232"/>
            <a:ext cx="857865" cy="189235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3C7C9186-AF94-424C-BD0A-314823AE7EB1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1862" y="3029882"/>
            <a:ext cx="840102" cy="239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392186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A54139-6608-4879-9E70-B2F5EF12D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9F40501-B323-44D0-BAEA-F35694971D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E366B5-C74E-6745-8CB9-24F014CC4D93}" type="slidenum">
              <a:rPr kumimoji="0" lang="en-US" sz="1100" b="1" i="0" u="none" strike="noStrike" kern="1200" cap="none" spc="0" normalizeH="0" baseline="0" noProof="0" smtClean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100" b="1" i="0" u="none" strike="noStrike" kern="1200" cap="none" spc="0" normalizeH="0" baseline="0" noProof="0">
              <a:ln>
                <a:noFill/>
              </a:ln>
              <a:solidFill>
                <a:srgbClr val="931648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8675CE86-C04D-4677-B503-235C9A8768B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-53341" y="0"/>
          <a:ext cx="12326273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r:id="rId4" imgW="15466320" imgH="8609400" progId="">
                  <p:embed/>
                </p:oleObj>
              </mc:Choice>
              <mc:Fallback>
                <p:oleObj r:id="rId4" imgW="15466320" imgH="8609400" progId="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8675CE86-C04D-4677-B503-235C9A8768B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-53341" y="0"/>
                        <a:ext cx="12326273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C89BFF7-A528-4D00-9540-D78D77E98AB1}"/>
              </a:ext>
            </a:extLst>
          </p:cNvPr>
          <p:cNvSpPr/>
          <p:nvPr/>
        </p:nvSpPr>
        <p:spPr>
          <a:xfrm>
            <a:off x="720000" y="631636"/>
            <a:ext cx="5924640" cy="1989644"/>
          </a:xfrm>
          <a:prstGeom prst="roundRect">
            <a:avLst>
              <a:gd name="adj" fmla="val 1615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In 1995, </a:t>
            </a:r>
            <a:r>
              <a:rPr kumimoji="0" lang="nl-BE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banks</a:t>
            </a:r>
            <a: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 </a:t>
            </a:r>
            <a:r>
              <a:rPr kumimoji="0" lang="nl-BE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were</a:t>
            </a:r>
            <a: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 </a:t>
            </a:r>
            <a:r>
              <a:rPr kumimoji="0" lang="nl-BE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swamped</a:t>
            </a:r>
            <a: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 </a:t>
            </a:r>
            <a:r>
              <a:rPr kumimoji="0" lang="nl-BE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with</a:t>
            </a:r>
            <a: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 paper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1015BD9-39FD-431C-8285-79C7A5FDEB4F}"/>
              </a:ext>
            </a:extLst>
          </p:cNvPr>
          <p:cNvSpPr/>
          <p:nvPr/>
        </p:nvSpPr>
        <p:spPr>
          <a:xfrm>
            <a:off x="4945380" y="4236720"/>
            <a:ext cx="6527820" cy="1989644"/>
          </a:xfrm>
          <a:prstGeom prst="roundRect">
            <a:avLst>
              <a:gd name="adj" fmla="val 1615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4 </a:t>
            </a:r>
            <a:r>
              <a:rPr kumimoji="0" lang="nl-BE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main</a:t>
            </a:r>
            <a: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 </a:t>
            </a:r>
            <a:r>
              <a:rPr kumimoji="0" lang="nl-BE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banks</a:t>
            </a:r>
            <a: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 </a:t>
            </a:r>
            <a:r>
              <a:rPr kumimoji="0" lang="nl-BE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created</a:t>
            </a:r>
            <a: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 Isabel NV/SA</a:t>
            </a:r>
          </a:p>
        </p:txBody>
      </p:sp>
    </p:spTree>
    <p:extLst>
      <p:ext uri="{BB962C8B-B14F-4D97-AF65-F5344CB8AC3E}">
        <p14:creationId xmlns:p14="http://schemas.microsoft.com/office/powerpoint/2010/main" val="371042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1DEC00-1872-41CB-AA08-2DDC5F4B39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050" y="1634400"/>
            <a:ext cx="10913633" cy="3769200"/>
          </a:xfrm>
        </p:spPr>
        <p:txBody>
          <a:bodyPr/>
          <a:lstStyle/>
          <a:p>
            <a:pPr marL="0" indent="0">
              <a:buNone/>
            </a:pPr>
            <a:r>
              <a:rPr lang="nl-BE" b="1" dirty="0"/>
              <a:t>Offer Business Clients a platform </a:t>
            </a:r>
            <a:r>
              <a:rPr lang="nl-BE" b="1" dirty="0" err="1"/>
              <a:t>to</a:t>
            </a:r>
            <a:r>
              <a:rPr lang="nl-BE" b="1" dirty="0"/>
              <a:t>:</a:t>
            </a:r>
            <a:br>
              <a:rPr lang="nl-BE" dirty="0"/>
            </a:br>
            <a:endParaRPr lang="nl-BE" dirty="0"/>
          </a:p>
          <a:p>
            <a:pPr lvl="1">
              <a:buFont typeface="Wingdings" panose="05000000000000000000" pitchFamily="2" charset="2"/>
              <a:buChar char=""/>
            </a:pPr>
            <a:r>
              <a:rPr lang="nl-BE" dirty="0"/>
              <a:t>Consult Account </a:t>
            </a:r>
            <a:r>
              <a:rPr lang="nl-BE" dirty="0" err="1"/>
              <a:t>Balances</a:t>
            </a:r>
            <a:endParaRPr lang="nl-BE" dirty="0"/>
          </a:p>
          <a:p>
            <a:pPr lvl="1">
              <a:buFont typeface="Wingdings" panose="05000000000000000000" pitchFamily="2" charset="2"/>
              <a:buChar char=""/>
            </a:pPr>
            <a:r>
              <a:rPr lang="nl-BE" dirty="0"/>
              <a:t>See Transaction Details</a:t>
            </a:r>
          </a:p>
          <a:p>
            <a:pPr lvl="1">
              <a:buFont typeface="Wingdings" panose="05000000000000000000" pitchFamily="2" charset="2"/>
              <a:buChar char=""/>
            </a:pPr>
            <a:r>
              <a:rPr lang="nl-BE" dirty="0"/>
              <a:t>Enter </a:t>
            </a:r>
            <a:r>
              <a:rPr lang="nl-BE" dirty="0" err="1"/>
              <a:t>payments</a:t>
            </a:r>
            <a:endParaRPr lang="nl-BE" dirty="0"/>
          </a:p>
          <a:p>
            <a:pPr lvl="1">
              <a:buFont typeface="Wingdings" panose="05000000000000000000" pitchFamily="2" charset="2"/>
              <a:buChar char=""/>
            </a:pPr>
            <a:r>
              <a:rPr lang="nl-BE" dirty="0"/>
              <a:t>Upload </a:t>
            </a:r>
            <a:r>
              <a:rPr lang="nl-BE" dirty="0" err="1"/>
              <a:t>payment</a:t>
            </a:r>
            <a:r>
              <a:rPr lang="nl-BE" dirty="0"/>
              <a:t> files</a:t>
            </a:r>
          </a:p>
          <a:p>
            <a:pPr lvl="1">
              <a:buFont typeface="Wingdings" panose="05000000000000000000" pitchFamily="2" charset="2"/>
              <a:buChar char=""/>
            </a:pPr>
            <a:r>
              <a:rPr lang="nl-BE" dirty="0" err="1"/>
              <a:t>Sign</a:t>
            </a:r>
            <a:r>
              <a:rPr lang="nl-BE" dirty="0"/>
              <a:t> </a:t>
            </a:r>
            <a:r>
              <a:rPr lang="nl-BE" dirty="0" err="1"/>
              <a:t>payments</a:t>
            </a:r>
            <a:endParaRPr lang="nl-BE" dirty="0"/>
          </a:p>
          <a:p>
            <a:pPr lvl="1">
              <a:buFont typeface="Wingdings" panose="05000000000000000000" pitchFamily="2" charset="2"/>
              <a:buChar char=""/>
            </a:pPr>
            <a:r>
              <a:rPr lang="nl-BE" dirty="0"/>
              <a:t>Download account information</a:t>
            </a:r>
          </a:p>
          <a:p>
            <a:pPr lvl="1"/>
            <a:endParaRPr lang="nl-BE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4A8D57-E356-4D09-AF96-8A97AD3C0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050" y="693888"/>
            <a:ext cx="11111753" cy="507831"/>
          </a:xfrm>
        </p:spPr>
        <p:txBody>
          <a:bodyPr/>
          <a:lstStyle/>
          <a:p>
            <a:r>
              <a:rPr lang="nl-BE" dirty="0"/>
              <a:t>Goals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F154683-4FF4-44BA-9B32-2AF5E78E4CF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6415088"/>
            <a:ext cx="166688" cy="26193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E366B5-C74E-6745-8CB9-24F014CC4D93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31D4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DC2C790-A3FA-4E7B-B1B5-ED422FA9A060}"/>
              </a:ext>
            </a:extLst>
          </p:cNvPr>
          <p:cNvGrpSpPr/>
          <p:nvPr/>
        </p:nvGrpSpPr>
        <p:grpSpPr>
          <a:xfrm>
            <a:off x="7170421" y="996437"/>
            <a:ext cx="2598420" cy="1817183"/>
            <a:chOff x="7170421" y="996437"/>
            <a:chExt cx="2598420" cy="1817183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4EFFBA-930A-43DF-8D55-52E2C835CE6A}"/>
                </a:ext>
              </a:extLst>
            </p:cNvPr>
            <p:cNvSpPr txBox="1"/>
            <p:nvPr/>
          </p:nvSpPr>
          <p:spPr>
            <a:xfrm rot="967649">
              <a:off x="8305801" y="996437"/>
              <a:ext cx="14630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BE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931648"/>
                  </a:solidFill>
                  <a:effectLst/>
                  <a:uLnTx/>
                  <a:uFillTx/>
                  <a:latin typeface="Nunito SemiBold" panose="00000700000000000000" pitchFamily="2" charset="0"/>
                  <a:ea typeface="+mn-ea"/>
                  <a:cs typeface="+mn-cs"/>
                </a:rPr>
                <a:t>IBS4</a:t>
              </a:r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9629FA46-284F-404D-9907-0546C5E263EF}"/>
                </a:ext>
              </a:extLst>
            </p:cNvPr>
            <p:cNvGrpSpPr/>
            <p:nvPr/>
          </p:nvGrpSpPr>
          <p:grpSpPr>
            <a:xfrm>
              <a:off x="7170421" y="1273052"/>
              <a:ext cx="1772672" cy="1540568"/>
              <a:chOff x="7170421" y="1273052"/>
              <a:chExt cx="1772672" cy="1540568"/>
            </a:xfrm>
          </p:grpSpPr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199C1F5-08E1-4C01-83B7-69A9B7075809}"/>
                  </a:ext>
                </a:extLst>
              </p:cNvPr>
              <p:cNvSpPr txBox="1"/>
              <p:nvPr/>
            </p:nvSpPr>
            <p:spPr>
              <a:xfrm rot="20563357">
                <a:off x="7170421" y="2105734"/>
                <a:ext cx="146304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31D45"/>
                    </a:solidFill>
                    <a:effectLst/>
                    <a:uLnTx/>
                    <a:uFillTx/>
                    <a:latin typeface="Nunito SemiBold" panose="00000700000000000000" pitchFamily="2" charset="0"/>
                    <a:ea typeface="+mn-ea"/>
                    <a:cs typeface="+mn-cs"/>
                  </a:rPr>
                  <a:t>IBS5</a:t>
                </a:r>
              </a:p>
            </p:txBody>
          </p:sp>
          <p:sp>
            <p:nvSpPr>
              <p:cNvPr id="9" name="Arc 8">
                <a:extLst>
                  <a:ext uri="{FF2B5EF4-FFF2-40B4-BE49-F238E27FC236}">
                    <a16:creationId xmlns:a16="http://schemas.microsoft.com/office/drawing/2014/main" id="{4075B148-5963-4C87-A34B-43CF0F7FCFA4}"/>
                  </a:ext>
                </a:extLst>
              </p:cNvPr>
              <p:cNvSpPr/>
              <p:nvPr/>
            </p:nvSpPr>
            <p:spPr>
              <a:xfrm flipH="1">
                <a:off x="7529450" y="1273052"/>
                <a:ext cx="1413643" cy="928401"/>
              </a:xfrm>
              <a:prstGeom prst="arc">
                <a:avLst>
                  <a:gd name="adj1" fmla="val 16200000"/>
                  <a:gd name="adj2" fmla="val 1122057"/>
                </a:avLst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BE" sz="1800" b="0" i="0" u="none" strike="noStrike" kern="1200" cap="none" spc="0" normalizeH="0" baseline="0" noProof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944DFC7-FA38-4032-BE6D-2B4C53A035E5}"/>
              </a:ext>
            </a:extLst>
          </p:cNvPr>
          <p:cNvGrpSpPr/>
          <p:nvPr/>
        </p:nvGrpSpPr>
        <p:grpSpPr>
          <a:xfrm>
            <a:off x="8105001" y="2123654"/>
            <a:ext cx="2378421" cy="1877355"/>
            <a:chOff x="8105001" y="2123654"/>
            <a:chExt cx="2378421" cy="1877355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EF356915-0982-40E8-81BA-9700F1FBD88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56054">
              <a:off x="8106403" y="3221154"/>
              <a:ext cx="2377019" cy="779855"/>
            </a:xfrm>
            <a:prstGeom prst="rect">
              <a:avLst/>
            </a:prstGeom>
          </p:spPr>
        </p:pic>
        <p:sp>
          <p:nvSpPr>
            <p:cNvPr id="10" name="Arc 9">
              <a:extLst>
                <a:ext uri="{FF2B5EF4-FFF2-40B4-BE49-F238E27FC236}">
                  <a16:creationId xmlns:a16="http://schemas.microsoft.com/office/drawing/2014/main" id="{0A9802B7-0C9F-4EC0-8C20-9B5EFA58A256}"/>
                </a:ext>
              </a:extLst>
            </p:cNvPr>
            <p:cNvSpPr/>
            <p:nvPr/>
          </p:nvSpPr>
          <p:spPr>
            <a:xfrm rot="7979735" flipH="1">
              <a:off x="7862380" y="2366275"/>
              <a:ext cx="1413643" cy="928401"/>
            </a:xfrm>
            <a:prstGeom prst="arc">
              <a:avLst>
                <a:gd name="adj1" fmla="val 16200000"/>
                <a:gd name="adj2" fmla="val 2734653"/>
              </a:avLst>
            </a:prstGeom>
            <a:ln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1800" b="0" i="0" u="none" strike="noStrike" kern="1200" cap="none" spc="0" normalizeH="0" baseline="0" noProof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E766C14-6206-429D-82FF-1D36D7E416AB}"/>
              </a:ext>
            </a:extLst>
          </p:cNvPr>
          <p:cNvGrpSpPr/>
          <p:nvPr/>
        </p:nvGrpSpPr>
        <p:grpSpPr>
          <a:xfrm>
            <a:off x="7025639" y="3570482"/>
            <a:ext cx="2695034" cy="1985089"/>
            <a:chOff x="7025639" y="3570482"/>
            <a:chExt cx="2695034" cy="198508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DFDF8E22-0B77-4E0A-9B8B-F56EC0BF77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20851551">
              <a:off x="7025639" y="4574302"/>
              <a:ext cx="2695034" cy="981269"/>
            </a:xfrm>
            <a:prstGeom prst="rect">
              <a:avLst/>
            </a:prstGeom>
          </p:spPr>
        </p:pic>
        <p:sp>
          <p:nvSpPr>
            <p:cNvPr id="11" name="Arc 10">
              <a:extLst>
                <a:ext uri="{FF2B5EF4-FFF2-40B4-BE49-F238E27FC236}">
                  <a16:creationId xmlns:a16="http://schemas.microsoft.com/office/drawing/2014/main" id="{6A57121D-390C-4FF4-B8D6-759F20B3E975}"/>
                </a:ext>
              </a:extLst>
            </p:cNvPr>
            <p:cNvSpPr/>
            <p:nvPr/>
          </p:nvSpPr>
          <p:spPr>
            <a:xfrm rot="20554996" flipH="1" flipV="1">
              <a:off x="7826583" y="3570482"/>
              <a:ext cx="981922" cy="1049701"/>
            </a:xfrm>
            <a:prstGeom prst="arc">
              <a:avLst>
                <a:gd name="adj1" fmla="val 17885525"/>
                <a:gd name="adj2" fmla="val 4792542"/>
              </a:avLst>
            </a:prstGeom>
            <a:ln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1800" b="0" i="0" u="none" strike="noStrike" kern="1200" cap="none" spc="0" normalizeH="0" baseline="0" noProof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810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1DEC00-1872-41CB-AA08-2DDC5F4B39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050" y="1634400"/>
            <a:ext cx="10913633" cy="3769200"/>
          </a:xfrm>
        </p:spPr>
        <p:txBody>
          <a:bodyPr/>
          <a:lstStyle/>
          <a:p>
            <a:pPr marL="0" indent="0">
              <a:buNone/>
            </a:pPr>
            <a:r>
              <a:rPr lang="nl-BE" b="1" dirty="0">
                <a:latin typeface="+mj-lt"/>
              </a:rPr>
              <a:t>Offer Business Clients a platform </a:t>
            </a:r>
            <a:r>
              <a:rPr lang="nl-BE" b="1" dirty="0" err="1">
                <a:latin typeface="+mj-lt"/>
              </a:rPr>
              <a:t>to</a:t>
            </a:r>
            <a:r>
              <a:rPr lang="nl-BE" b="1" dirty="0">
                <a:latin typeface="+mj-lt"/>
              </a:rPr>
              <a:t>:</a:t>
            </a:r>
            <a:br>
              <a:rPr lang="nl-BE" dirty="0">
                <a:latin typeface="Nunito" panose="00000500000000000000" pitchFamily="2" charset="0"/>
              </a:rPr>
            </a:br>
            <a:endParaRPr lang="nl-BE" dirty="0">
              <a:latin typeface="Nunito" panose="00000500000000000000" pitchFamily="2" charset="0"/>
            </a:endParaRPr>
          </a:p>
          <a:p>
            <a:pPr lvl="1">
              <a:buFont typeface="Wingdings" panose="05000000000000000000" pitchFamily="2" charset="2"/>
              <a:buChar char=""/>
            </a:pPr>
            <a:r>
              <a:rPr lang="nl-BE" dirty="0"/>
              <a:t>Consult Account </a:t>
            </a:r>
            <a:r>
              <a:rPr lang="nl-BE" dirty="0" err="1"/>
              <a:t>Balances</a:t>
            </a:r>
            <a:endParaRPr lang="nl-BE" dirty="0"/>
          </a:p>
          <a:p>
            <a:pPr lvl="1">
              <a:buFont typeface="Wingdings" panose="05000000000000000000" pitchFamily="2" charset="2"/>
              <a:buChar char=""/>
            </a:pPr>
            <a:r>
              <a:rPr lang="nl-BE" dirty="0"/>
              <a:t>See Transaction Details</a:t>
            </a:r>
          </a:p>
          <a:p>
            <a:pPr lvl="1">
              <a:buFont typeface="Wingdings" panose="05000000000000000000" pitchFamily="2" charset="2"/>
              <a:buChar char=""/>
            </a:pPr>
            <a:r>
              <a:rPr lang="nl-BE" dirty="0"/>
              <a:t>Enter </a:t>
            </a:r>
            <a:r>
              <a:rPr lang="nl-BE" dirty="0" err="1"/>
              <a:t>payments</a:t>
            </a:r>
            <a:endParaRPr lang="nl-BE" dirty="0"/>
          </a:p>
          <a:p>
            <a:pPr lvl="1">
              <a:buFont typeface="Wingdings" panose="05000000000000000000" pitchFamily="2" charset="2"/>
              <a:buChar char=""/>
            </a:pPr>
            <a:r>
              <a:rPr lang="nl-BE" dirty="0"/>
              <a:t>Upload </a:t>
            </a:r>
            <a:r>
              <a:rPr lang="nl-BE" dirty="0" err="1"/>
              <a:t>payment</a:t>
            </a:r>
            <a:r>
              <a:rPr lang="nl-BE" dirty="0"/>
              <a:t> files</a:t>
            </a:r>
          </a:p>
          <a:p>
            <a:pPr lvl="1">
              <a:buFont typeface="Wingdings" panose="05000000000000000000" pitchFamily="2" charset="2"/>
              <a:buChar char=""/>
            </a:pPr>
            <a:r>
              <a:rPr lang="nl-BE" dirty="0" err="1"/>
              <a:t>Sign</a:t>
            </a:r>
            <a:r>
              <a:rPr lang="nl-BE" dirty="0"/>
              <a:t> </a:t>
            </a:r>
            <a:r>
              <a:rPr lang="nl-BE" dirty="0" err="1"/>
              <a:t>payments</a:t>
            </a:r>
            <a:endParaRPr lang="nl-BE" dirty="0"/>
          </a:p>
          <a:p>
            <a:pPr lvl="1">
              <a:buFont typeface="Wingdings" panose="05000000000000000000" pitchFamily="2" charset="2"/>
              <a:buChar char=""/>
            </a:pPr>
            <a:r>
              <a:rPr lang="nl-BE" dirty="0"/>
              <a:t>Download account information</a:t>
            </a:r>
          </a:p>
          <a:p>
            <a:pPr lvl="1"/>
            <a:endParaRPr lang="nl-BE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4A8D57-E356-4D09-AF96-8A97AD3C0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050" y="693888"/>
            <a:ext cx="11111753" cy="507831"/>
          </a:xfrm>
        </p:spPr>
        <p:txBody>
          <a:bodyPr/>
          <a:lstStyle/>
          <a:p>
            <a:r>
              <a:rPr lang="nl-BE" dirty="0"/>
              <a:t>Goals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F154683-4FF4-44BA-9B32-2AF5E78E4CF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6415088"/>
            <a:ext cx="166688" cy="26193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E366B5-C74E-6745-8CB9-24F014CC4D93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31D4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1B90E8B-D8AC-4F57-9A44-EA1CF75E2D46}"/>
              </a:ext>
            </a:extLst>
          </p:cNvPr>
          <p:cNvSpPr txBox="1"/>
          <p:nvPr/>
        </p:nvSpPr>
        <p:spPr>
          <a:xfrm>
            <a:off x="5750169" y="3759293"/>
            <a:ext cx="58774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Nunito SemiBold" panose="00000700000000000000" pitchFamily="2" charset="0"/>
                <a:ea typeface="+mn-ea"/>
                <a:cs typeface="+mn-cs"/>
              </a:rPr>
              <a:t>Subscriptions</a:t>
            </a:r>
            <a: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Nunito SemiBold" panose="00000700000000000000" pitchFamily="2" charset="0"/>
                <a:ea typeface="+mn-ea"/>
                <a:cs typeface="+mn-cs"/>
              </a:rPr>
              <a:t>:  26.000+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37A614-9AAE-43F7-801B-022F77A9578F}"/>
              </a:ext>
            </a:extLst>
          </p:cNvPr>
          <p:cNvSpPr txBox="1"/>
          <p:nvPr/>
        </p:nvSpPr>
        <p:spPr>
          <a:xfrm>
            <a:off x="6892951" y="4961735"/>
            <a:ext cx="3883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 SemiBold" panose="00000700000000000000" pitchFamily="2" charset="0"/>
                <a:ea typeface="+mn-ea"/>
                <a:cs typeface="+mn-cs"/>
              </a:rPr>
              <a:t>Users: 70.000+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87FCCC-38E9-449D-9FDC-122A5564F90B}"/>
              </a:ext>
            </a:extLst>
          </p:cNvPr>
          <p:cNvSpPr txBox="1"/>
          <p:nvPr/>
        </p:nvSpPr>
        <p:spPr>
          <a:xfrm>
            <a:off x="7835487" y="2714191"/>
            <a:ext cx="3883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 SemiBold" panose="00000700000000000000" pitchFamily="2" charset="0"/>
                <a:ea typeface="+mn-ea"/>
                <a:cs typeface="+mn-cs"/>
              </a:rPr>
              <a:t>Banks: 26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A92854E-C3F8-4F3F-9EDC-8BC60C45C8B0}"/>
              </a:ext>
            </a:extLst>
          </p:cNvPr>
          <p:cNvSpPr/>
          <p:nvPr/>
        </p:nvSpPr>
        <p:spPr>
          <a:xfrm>
            <a:off x="8242807" y="425568"/>
            <a:ext cx="1760886" cy="1789332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3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2019</a:t>
            </a:r>
          </a:p>
        </p:txBody>
      </p:sp>
    </p:spTree>
    <p:extLst>
      <p:ext uri="{BB962C8B-B14F-4D97-AF65-F5344CB8AC3E}">
        <p14:creationId xmlns:p14="http://schemas.microsoft.com/office/powerpoint/2010/main" val="253794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AutoShape 58">
            <a:extLst>
              <a:ext uri="{FF2B5EF4-FFF2-40B4-BE49-F238E27FC236}">
                <a16:creationId xmlns:a16="http://schemas.microsoft.com/office/drawing/2014/main" id="{ACDECEEB-91F7-48ED-974B-2A9E2C9291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1244" y="1733501"/>
            <a:ext cx="2609455" cy="2790940"/>
          </a:xfrm>
          <a:prstGeom prst="roundRect">
            <a:avLst>
              <a:gd name="adj" fmla="val 7290"/>
            </a:avLst>
          </a:prstGeom>
          <a:solidFill>
            <a:schemeClr val="bg1"/>
          </a:solidFill>
          <a:ln w="28575" algn="ctr">
            <a:solidFill>
              <a:schemeClr val="accent3"/>
            </a:solidFill>
            <a:round/>
            <a:headEnd/>
            <a:tailEnd type="none" w="med" len="lg"/>
          </a:ln>
        </p:spPr>
        <p:txBody>
          <a:bodyPr wrap="none" anchor="b"/>
          <a:lstStyle>
            <a:defPPr>
              <a:defRPr lang="fr-FR"/>
            </a:defPPr>
            <a:lvl1pPr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231D45">
                  <a:lumMod val="50000"/>
                  <a:lumOff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aphicFrame>
        <p:nvGraphicFramePr>
          <p:cNvPr id="56" name="Object 55">
            <a:extLst>
              <a:ext uri="{FF2B5EF4-FFF2-40B4-BE49-F238E27FC236}">
                <a16:creationId xmlns:a16="http://schemas.microsoft.com/office/drawing/2014/main" id="{A8A92B8D-F0E6-477F-9024-8565045B047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03942" y="1873062"/>
          <a:ext cx="2540343" cy="25403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r:id="rId4" imgW="2856960" imgH="2856960" progId="">
                  <p:embed/>
                </p:oleObj>
              </mc:Choice>
              <mc:Fallback>
                <p:oleObj r:id="rId4" imgW="2856960" imgH="2856960" progId="">
                  <p:embed/>
                  <p:pic>
                    <p:nvPicPr>
                      <p:cNvPr id="56" name="Object 55">
                        <a:extLst>
                          <a:ext uri="{FF2B5EF4-FFF2-40B4-BE49-F238E27FC236}">
                            <a16:creationId xmlns:a16="http://schemas.microsoft.com/office/drawing/2014/main" id="{A8A92B8D-F0E6-477F-9024-8565045B047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>
                        <a:alphaModFix amt="7000"/>
                      </a:blip>
                      <a:stretch>
                        <a:fillRect/>
                      </a:stretch>
                    </p:blipFill>
                    <p:spPr>
                      <a:xfrm>
                        <a:off x="1503942" y="1873062"/>
                        <a:ext cx="2540343" cy="254034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AutoShape 27">
            <a:extLst>
              <a:ext uri="{FF2B5EF4-FFF2-40B4-BE49-F238E27FC236}">
                <a16:creationId xmlns:a16="http://schemas.microsoft.com/office/drawing/2014/main" id="{06A1F5A4-20DA-46BE-A2E4-7A47139053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0256" y="1964639"/>
            <a:ext cx="1618494" cy="2318738"/>
          </a:xfrm>
          <a:prstGeom prst="roundRect">
            <a:avLst>
              <a:gd name="adj" fmla="val 5806"/>
            </a:avLst>
          </a:prstGeom>
          <a:solidFill>
            <a:srgbClr val="931648"/>
          </a:solidFill>
          <a:ln w="25400">
            <a:solidFill>
              <a:srgbClr val="A50021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fr-FR"/>
            </a:defPPr>
            <a:lvl1pPr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A83D58-8197-4867-83AA-48E2C4BDA3D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1212" y="2968142"/>
            <a:ext cx="1029560" cy="238209"/>
          </a:xfrm>
          <a:prstGeom prst="rect">
            <a:avLst/>
          </a:prstGeom>
          <a:solidFill>
            <a:srgbClr val="931648"/>
          </a:solidFill>
        </p:spPr>
      </p:pic>
      <p:grpSp>
        <p:nvGrpSpPr>
          <p:cNvPr id="53" name="Group 52">
            <a:extLst>
              <a:ext uri="{FF2B5EF4-FFF2-40B4-BE49-F238E27FC236}">
                <a16:creationId xmlns:a16="http://schemas.microsoft.com/office/drawing/2014/main" id="{33C45D42-7C69-4A00-803A-C457BA5F7528}"/>
              </a:ext>
            </a:extLst>
          </p:cNvPr>
          <p:cNvGrpSpPr/>
          <p:nvPr/>
        </p:nvGrpSpPr>
        <p:grpSpPr>
          <a:xfrm>
            <a:off x="6918750" y="541761"/>
            <a:ext cx="4512600" cy="4621525"/>
            <a:chOff x="6918750" y="541761"/>
            <a:chExt cx="4512600" cy="4621525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45A61EAE-1B23-444A-8F8D-A9B25193BFA8}"/>
                </a:ext>
              </a:extLst>
            </p:cNvPr>
            <p:cNvGrpSpPr/>
            <p:nvPr/>
          </p:nvGrpSpPr>
          <p:grpSpPr>
            <a:xfrm>
              <a:off x="9071229" y="1188364"/>
              <a:ext cx="1080218" cy="940097"/>
              <a:chOff x="9192344" y="1196752"/>
              <a:chExt cx="1080218" cy="940097"/>
            </a:xfrm>
          </p:grpSpPr>
          <p:pic>
            <p:nvPicPr>
              <p:cNvPr id="9" name="Picture 8" descr="A picture containing clipart&#10;&#10;Description generated with very high confidence">
                <a:extLst>
                  <a:ext uri="{FF2B5EF4-FFF2-40B4-BE49-F238E27FC236}">
                    <a16:creationId xmlns:a16="http://schemas.microsoft.com/office/drawing/2014/main" id="{A00E9F97-9118-47FC-AF4D-B7144B36C6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9482608" y="1268760"/>
                <a:ext cx="499690" cy="540842"/>
              </a:xfrm>
              <a:prstGeom prst="rect">
                <a:avLst/>
              </a:prstGeom>
            </p:spPr>
          </p:pic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8F139F91-940E-4A13-A801-072571D38759}"/>
                  </a:ext>
                </a:extLst>
              </p:cNvPr>
              <p:cNvSpPr/>
              <p:nvPr/>
            </p:nvSpPr>
            <p:spPr bwMode="auto">
              <a:xfrm>
                <a:off x="9192344" y="1196752"/>
                <a:ext cx="1080218" cy="940097"/>
              </a:xfrm>
              <a:prstGeom prst="roundRect">
                <a:avLst/>
              </a:prstGeom>
              <a:noFill/>
              <a:ln w="15875">
                <a:solidFill>
                  <a:srgbClr val="931648"/>
                </a:solidFill>
                <a:headEnd type="none" w="med" len="med"/>
                <a:tailEnd type="triangle" w="med" len="lg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80000"/>
                  </a:lnSpc>
                  <a:spcBef>
                    <a:spcPct val="3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a-ET" sz="20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931648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DA0A6B2-BE86-4F0F-A9F9-AB0304ED15C2}"/>
                  </a:ext>
                </a:extLst>
              </p:cNvPr>
              <p:cNvSpPr txBox="1"/>
              <p:nvPr/>
            </p:nvSpPr>
            <p:spPr>
              <a:xfrm>
                <a:off x="9282923" y="1772816"/>
                <a:ext cx="899060" cy="2689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31D45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Bank A</a:t>
                </a:r>
                <a:endParaRPr kumimoji="0" lang="aa-ET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7C3CA435-BBE6-4E3A-A97C-71551C5C7167}"/>
                </a:ext>
              </a:extLst>
            </p:cNvPr>
            <p:cNvGrpSpPr/>
            <p:nvPr/>
          </p:nvGrpSpPr>
          <p:grpSpPr>
            <a:xfrm>
              <a:off x="9071229" y="2203137"/>
              <a:ext cx="1080218" cy="940097"/>
              <a:chOff x="9192344" y="1196752"/>
              <a:chExt cx="1080218" cy="940097"/>
            </a:xfrm>
          </p:grpSpPr>
          <p:pic>
            <p:nvPicPr>
              <p:cNvPr id="15" name="Picture 14" descr="A picture containing clipart&#10;&#10;Description generated with very high confidence">
                <a:extLst>
                  <a:ext uri="{FF2B5EF4-FFF2-40B4-BE49-F238E27FC236}">
                    <a16:creationId xmlns:a16="http://schemas.microsoft.com/office/drawing/2014/main" id="{100F3C73-449B-4157-B4CA-285775F638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9482608" y="1268760"/>
                <a:ext cx="499690" cy="540842"/>
              </a:xfrm>
              <a:prstGeom prst="rect">
                <a:avLst/>
              </a:prstGeom>
            </p:spPr>
          </p:pic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id="{848518D4-187E-4BA0-A77B-043A8AE6B077}"/>
                  </a:ext>
                </a:extLst>
              </p:cNvPr>
              <p:cNvSpPr/>
              <p:nvPr/>
            </p:nvSpPr>
            <p:spPr bwMode="auto">
              <a:xfrm>
                <a:off x="9192344" y="1196752"/>
                <a:ext cx="1080218" cy="940097"/>
              </a:xfrm>
              <a:prstGeom prst="roundRect">
                <a:avLst/>
              </a:prstGeom>
              <a:noFill/>
              <a:ln w="15875">
                <a:solidFill>
                  <a:srgbClr val="931648"/>
                </a:solidFill>
                <a:headEnd type="none" w="med" len="med"/>
                <a:tailEnd type="triangle" w="med" len="lg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80000"/>
                  </a:lnSpc>
                  <a:spcBef>
                    <a:spcPct val="3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a-ET" sz="20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931648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78ACE00-8B88-475D-A8C7-EA31E4B40C6B}"/>
                  </a:ext>
                </a:extLst>
              </p:cNvPr>
              <p:cNvSpPr txBox="1"/>
              <p:nvPr/>
            </p:nvSpPr>
            <p:spPr>
              <a:xfrm>
                <a:off x="9282923" y="1772816"/>
                <a:ext cx="899060" cy="2689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31D45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Bank B</a:t>
                </a:r>
                <a:endParaRPr kumimoji="0" lang="aa-ET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8B883D41-20AB-4ACA-9B06-0BFA46091043}"/>
                </a:ext>
              </a:extLst>
            </p:cNvPr>
            <p:cNvGrpSpPr/>
            <p:nvPr/>
          </p:nvGrpSpPr>
          <p:grpSpPr>
            <a:xfrm>
              <a:off x="9071229" y="3211829"/>
              <a:ext cx="1080218" cy="940097"/>
              <a:chOff x="9192344" y="1196752"/>
              <a:chExt cx="1080218" cy="940097"/>
            </a:xfrm>
          </p:grpSpPr>
          <p:pic>
            <p:nvPicPr>
              <p:cNvPr id="19" name="Picture 18" descr="A picture containing clipart&#10;&#10;Description generated with very high confidence">
                <a:extLst>
                  <a:ext uri="{FF2B5EF4-FFF2-40B4-BE49-F238E27FC236}">
                    <a16:creationId xmlns:a16="http://schemas.microsoft.com/office/drawing/2014/main" id="{2F2C80C9-139C-48DA-B706-EFD7387BA2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9482608" y="1268760"/>
                <a:ext cx="499690" cy="540842"/>
              </a:xfrm>
              <a:prstGeom prst="rect">
                <a:avLst/>
              </a:prstGeom>
            </p:spPr>
          </p:pic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B8272620-5684-45BB-8A7E-9E1C73C6B8F4}"/>
                  </a:ext>
                </a:extLst>
              </p:cNvPr>
              <p:cNvSpPr/>
              <p:nvPr/>
            </p:nvSpPr>
            <p:spPr bwMode="auto">
              <a:xfrm>
                <a:off x="9192344" y="1196752"/>
                <a:ext cx="1080218" cy="940097"/>
              </a:xfrm>
              <a:prstGeom prst="roundRect">
                <a:avLst/>
              </a:prstGeom>
              <a:noFill/>
              <a:ln w="15875">
                <a:solidFill>
                  <a:srgbClr val="931648"/>
                </a:solidFill>
                <a:headEnd type="none" w="med" len="med"/>
                <a:tailEnd type="triangle" w="med" len="lg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80000"/>
                  </a:lnSpc>
                  <a:spcBef>
                    <a:spcPct val="3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a-ET" sz="20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931648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39133BB9-53A0-4D99-BB56-9009763FCB1C}"/>
                  </a:ext>
                </a:extLst>
              </p:cNvPr>
              <p:cNvSpPr txBox="1"/>
              <p:nvPr/>
            </p:nvSpPr>
            <p:spPr>
              <a:xfrm>
                <a:off x="9282923" y="1772816"/>
                <a:ext cx="899060" cy="2689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31D45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Bank C</a:t>
                </a:r>
                <a:endParaRPr kumimoji="0" lang="aa-ET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44D399DF-F133-474E-BA52-8C7A18291DEF}"/>
                </a:ext>
              </a:extLst>
            </p:cNvPr>
            <p:cNvGrpSpPr/>
            <p:nvPr/>
          </p:nvGrpSpPr>
          <p:grpSpPr>
            <a:xfrm>
              <a:off x="9071229" y="4223189"/>
              <a:ext cx="1080218" cy="940097"/>
              <a:chOff x="9192344" y="1196752"/>
              <a:chExt cx="1080218" cy="940097"/>
            </a:xfrm>
          </p:grpSpPr>
          <p:pic>
            <p:nvPicPr>
              <p:cNvPr id="23" name="Picture 22" descr="A picture containing clipart&#10;&#10;Description generated with very high confidence">
                <a:extLst>
                  <a:ext uri="{FF2B5EF4-FFF2-40B4-BE49-F238E27FC236}">
                    <a16:creationId xmlns:a16="http://schemas.microsoft.com/office/drawing/2014/main" id="{34A91E31-2370-4ACF-9A89-4F9CC5480D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9482608" y="1268760"/>
                <a:ext cx="499690" cy="540842"/>
              </a:xfrm>
              <a:prstGeom prst="rect">
                <a:avLst/>
              </a:prstGeom>
            </p:spPr>
          </p:pic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FC86246F-54D5-40FE-A1B9-31F6594F6B57}"/>
                  </a:ext>
                </a:extLst>
              </p:cNvPr>
              <p:cNvSpPr/>
              <p:nvPr/>
            </p:nvSpPr>
            <p:spPr bwMode="auto">
              <a:xfrm>
                <a:off x="9192344" y="1196752"/>
                <a:ext cx="1080218" cy="940097"/>
              </a:xfrm>
              <a:prstGeom prst="roundRect">
                <a:avLst/>
              </a:prstGeom>
              <a:noFill/>
              <a:ln w="15875">
                <a:solidFill>
                  <a:srgbClr val="931648"/>
                </a:solidFill>
                <a:headEnd type="none" w="med" len="med"/>
                <a:tailEnd type="triangle" w="med" len="lg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80000"/>
                  </a:lnSpc>
                  <a:spcBef>
                    <a:spcPct val="3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a-ET" sz="20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931648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2B043B1C-F1D7-4B53-B1B0-A342ADA9B92E}"/>
                  </a:ext>
                </a:extLst>
              </p:cNvPr>
              <p:cNvSpPr txBox="1"/>
              <p:nvPr/>
            </p:nvSpPr>
            <p:spPr>
              <a:xfrm>
                <a:off x="9282923" y="1772816"/>
                <a:ext cx="899060" cy="2689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31D45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Bank D</a:t>
                </a:r>
                <a:endParaRPr kumimoji="0" lang="aa-ET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9937B6C5-2CCE-431F-A092-51B9BDBC234B}"/>
                </a:ext>
              </a:extLst>
            </p:cNvPr>
            <p:cNvGrpSpPr/>
            <p:nvPr/>
          </p:nvGrpSpPr>
          <p:grpSpPr>
            <a:xfrm>
              <a:off x="10351132" y="1290285"/>
              <a:ext cx="1080218" cy="775047"/>
              <a:chOff x="10472247" y="1270197"/>
              <a:chExt cx="1080218" cy="775047"/>
            </a:xfrm>
          </p:grpSpPr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FFE9CF9F-6F2D-485C-AE29-CC78B8F03F5D}"/>
                  </a:ext>
                </a:extLst>
              </p:cNvPr>
              <p:cNvSpPr txBox="1"/>
              <p:nvPr/>
            </p:nvSpPr>
            <p:spPr>
              <a:xfrm>
                <a:off x="10472247" y="1270197"/>
                <a:ext cx="108021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31D45"/>
                    </a:solidFill>
                    <a:effectLst/>
                    <a:uLnTx/>
                    <a:uFillTx/>
                    <a:latin typeface="Nunito" panose="00000500000000000000" pitchFamily="2" charset="0"/>
                    <a:ea typeface="+mn-ea"/>
                    <a:cs typeface="+mn-cs"/>
                  </a:rPr>
                  <a:t>Account 1</a:t>
                </a:r>
                <a:endParaRPr kumimoji="0" lang="aa-ET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endParaRP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4674A9C3-79E0-4E4D-AFAD-4779057FF79B}"/>
                  </a:ext>
                </a:extLst>
              </p:cNvPr>
              <p:cNvSpPr txBox="1"/>
              <p:nvPr/>
            </p:nvSpPr>
            <p:spPr>
              <a:xfrm>
                <a:off x="10472247" y="1503832"/>
                <a:ext cx="108021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31D45"/>
                    </a:solidFill>
                    <a:effectLst/>
                    <a:uLnTx/>
                    <a:uFillTx/>
                    <a:latin typeface="Nunito" panose="00000500000000000000" pitchFamily="2" charset="0"/>
                    <a:ea typeface="+mn-ea"/>
                    <a:cs typeface="+mn-cs"/>
                  </a:rPr>
                  <a:t>Account 2</a:t>
                </a:r>
                <a:endParaRPr kumimoji="0" lang="aa-ET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endParaRP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F2A87130-1D2D-48C0-9534-FAEFE32EDF50}"/>
                  </a:ext>
                </a:extLst>
              </p:cNvPr>
              <p:cNvSpPr txBox="1"/>
              <p:nvPr/>
            </p:nvSpPr>
            <p:spPr>
              <a:xfrm>
                <a:off x="10472247" y="1737467"/>
                <a:ext cx="108021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31D45"/>
                    </a:solidFill>
                    <a:effectLst/>
                    <a:uLnTx/>
                    <a:uFillTx/>
                    <a:latin typeface="Nunito" panose="00000500000000000000" pitchFamily="2" charset="0"/>
                    <a:ea typeface="+mn-ea"/>
                    <a:cs typeface="+mn-cs"/>
                  </a:rPr>
                  <a:t>Account 3</a:t>
                </a:r>
                <a:endParaRPr kumimoji="0" lang="aa-ET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endParaRPr>
              </a:p>
            </p:txBody>
          </p:sp>
        </p:grp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A4B14EE3-2AC2-4651-9073-64D7E5BB7AB3}"/>
                </a:ext>
              </a:extLst>
            </p:cNvPr>
            <p:cNvSpPr txBox="1"/>
            <p:nvPr/>
          </p:nvSpPr>
          <p:spPr>
            <a:xfrm>
              <a:off x="10351132" y="2538693"/>
              <a:ext cx="108021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rPr>
                <a:t>Account 4</a:t>
              </a:r>
              <a:endParaRPr kumimoji="0" lang="aa-ET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endParaRPr>
            </a:p>
          </p:txBody>
        </p: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9B9FDADE-35E9-4E48-B6D8-002227096E6F}"/>
                </a:ext>
              </a:extLst>
            </p:cNvPr>
            <p:cNvGrpSpPr/>
            <p:nvPr/>
          </p:nvGrpSpPr>
          <p:grpSpPr>
            <a:xfrm>
              <a:off x="10351132" y="3430568"/>
              <a:ext cx="1080218" cy="541412"/>
              <a:chOff x="10472247" y="3429000"/>
              <a:chExt cx="1080218" cy="541412"/>
            </a:xfrm>
          </p:grpSpPr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F9A76E56-A75F-4E3E-8606-4E802C2F4470}"/>
                  </a:ext>
                </a:extLst>
              </p:cNvPr>
              <p:cNvSpPr txBox="1"/>
              <p:nvPr/>
            </p:nvSpPr>
            <p:spPr>
              <a:xfrm>
                <a:off x="10472247" y="3429000"/>
                <a:ext cx="108021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31D45"/>
                    </a:solidFill>
                    <a:effectLst/>
                    <a:uLnTx/>
                    <a:uFillTx/>
                    <a:latin typeface="Nunito" panose="00000500000000000000" pitchFamily="2" charset="0"/>
                    <a:ea typeface="+mn-ea"/>
                    <a:cs typeface="+mn-cs"/>
                  </a:rPr>
                  <a:t>Account 5</a:t>
                </a:r>
                <a:endParaRPr kumimoji="0" lang="aa-ET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0FA97851-FA62-49CC-865F-8E4EF260628A}"/>
                  </a:ext>
                </a:extLst>
              </p:cNvPr>
              <p:cNvSpPr txBox="1"/>
              <p:nvPr/>
            </p:nvSpPr>
            <p:spPr>
              <a:xfrm>
                <a:off x="10472247" y="3662635"/>
                <a:ext cx="108021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31D45"/>
                    </a:solidFill>
                    <a:effectLst/>
                    <a:uLnTx/>
                    <a:uFillTx/>
                    <a:latin typeface="Nunito" panose="00000500000000000000" pitchFamily="2" charset="0"/>
                    <a:ea typeface="+mn-ea"/>
                    <a:cs typeface="+mn-cs"/>
                  </a:rPr>
                  <a:t>Account 6</a:t>
                </a:r>
                <a:endParaRPr kumimoji="0" lang="aa-ET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4DD36952-3C4D-416B-A4B7-32F5E87E4934}"/>
                </a:ext>
              </a:extLst>
            </p:cNvPr>
            <p:cNvSpPr txBox="1"/>
            <p:nvPr/>
          </p:nvSpPr>
          <p:spPr>
            <a:xfrm>
              <a:off x="10351132" y="4558745"/>
              <a:ext cx="108021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rPr>
                <a:t>Account 7</a:t>
              </a:r>
              <a:endParaRPr kumimoji="0" lang="aa-ET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endParaRPr>
            </a:p>
          </p:txBody>
        </p: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C4073B66-0044-4DBC-8D8A-9EB562826A92}"/>
                </a:ext>
              </a:extLst>
            </p:cNvPr>
            <p:cNvCxnSpPr>
              <a:cxnSpLocks/>
              <a:stCxn id="11" idx="1"/>
            </p:cNvCxnSpPr>
            <p:nvPr/>
          </p:nvCxnSpPr>
          <p:spPr bwMode="auto">
            <a:xfrm flipH="1" flipV="1">
              <a:off x="7919101" y="1620412"/>
              <a:ext cx="1152128" cy="0"/>
            </a:xfrm>
            <a:prstGeom prst="line">
              <a:avLst/>
            </a:prstGeom>
            <a:noFill/>
            <a:ln w="9525" cap="flat" cmpd="sng" algn="ctr">
              <a:solidFill>
                <a:schemeClr val="tx2"/>
              </a:solidFill>
              <a:prstDash val="sysDash"/>
              <a:round/>
              <a:headEnd type="triangle" w="med" len="med"/>
              <a:tailEnd type="none" w="med" len="lg"/>
            </a:ln>
            <a:effectLst/>
          </p:spPr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DF5FA2A6-EBFE-4568-9D94-4F006408B056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7919101" y="2673185"/>
              <a:ext cx="1152128" cy="0"/>
            </a:xfrm>
            <a:prstGeom prst="line">
              <a:avLst/>
            </a:prstGeom>
            <a:noFill/>
            <a:ln w="9525" cap="flat" cmpd="sng" algn="ctr">
              <a:solidFill>
                <a:schemeClr val="tx2"/>
              </a:solidFill>
              <a:prstDash val="sysDash"/>
              <a:round/>
              <a:headEnd type="triangle" w="med" len="med"/>
              <a:tailEnd type="none" w="med" len="lg"/>
            </a:ln>
            <a:effectLst/>
          </p:spPr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84416671-C483-410F-BA3E-1AAE3F42597A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7919101" y="3681877"/>
              <a:ext cx="1152128" cy="0"/>
            </a:xfrm>
            <a:prstGeom prst="line">
              <a:avLst/>
            </a:prstGeom>
            <a:noFill/>
            <a:ln w="9525" cap="flat" cmpd="sng" algn="ctr">
              <a:solidFill>
                <a:schemeClr val="tx2"/>
              </a:solidFill>
              <a:prstDash val="sysDash"/>
              <a:round/>
              <a:headEnd type="triangle" w="med" len="med"/>
              <a:tailEnd type="none" w="med" len="lg"/>
            </a:ln>
            <a:effectLst/>
          </p:spPr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186A7780-40DD-4C0A-BD46-AF27CD3DB1A0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7919101" y="4693237"/>
              <a:ext cx="1152128" cy="0"/>
            </a:xfrm>
            <a:prstGeom prst="line">
              <a:avLst/>
            </a:prstGeom>
            <a:noFill/>
            <a:ln w="9525" cap="flat" cmpd="sng" algn="ctr">
              <a:solidFill>
                <a:schemeClr val="tx2"/>
              </a:solidFill>
              <a:prstDash val="sysDash"/>
              <a:round/>
              <a:headEnd type="triangle" w="med" len="med"/>
              <a:tailEnd type="none" w="med" len="lg"/>
            </a:ln>
            <a:effectLst/>
          </p:spPr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CD18B46D-DCE6-49F8-A254-F6CAF61CDAD5}"/>
                </a:ext>
              </a:extLst>
            </p:cNvPr>
            <p:cNvCxnSpPr>
              <a:cxnSpLocks/>
              <a:endCxn id="3" idx="3"/>
            </p:cNvCxnSpPr>
            <p:nvPr/>
          </p:nvCxnSpPr>
          <p:spPr bwMode="auto">
            <a:xfrm flipH="1">
              <a:off x="6918750" y="3110449"/>
              <a:ext cx="990129" cy="13559"/>
            </a:xfrm>
            <a:prstGeom prst="line">
              <a:avLst/>
            </a:prstGeom>
            <a:noFill/>
            <a:ln w="9525" cap="flat" cmpd="sng" algn="ctr">
              <a:solidFill>
                <a:schemeClr val="tx2"/>
              </a:solidFill>
              <a:prstDash val="sysDash"/>
              <a:round/>
              <a:headEnd type="none" w="med" len="med"/>
              <a:tailEnd type="triangle" w="med" len="lg"/>
            </a:ln>
            <a:effectLst/>
          </p:spPr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D4645D2D-63DD-4F67-B09E-993BBAA5437D}"/>
                </a:ext>
              </a:extLst>
            </p:cNvPr>
            <p:cNvCxnSpPr/>
            <p:nvPr/>
          </p:nvCxnSpPr>
          <p:spPr bwMode="auto">
            <a:xfrm>
              <a:off x="7919101" y="1620412"/>
              <a:ext cx="0" cy="3072825"/>
            </a:xfrm>
            <a:prstGeom prst="line">
              <a:avLst/>
            </a:prstGeom>
            <a:noFill/>
            <a:ln w="9525" cap="flat" cmpd="sng" algn="ctr">
              <a:solidFill>
                <a:schemeClr val="tx2"/>
              </a:solidFill>
              <a:prstDash val="sysDash"/>
              <a:round/>
              <a:headEnd type="none" w="med" len="med"/>
              <a:tailEnd type="none" w="med" len="lg"/>
            </a:ln>
            <a:effectLst/>
          </p:spPr>
        </p:cxn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E7F7186B-E008-456A-8877-84D99DE62B2A}"/>
                </a:ext>
              </a:extLst>
            </p:cNvPr>
            <p:cNvSpPr txBox="1"/>
            <p:nvPr/>
          </p:nvSpPr>
          <p:spPr>
            <a:xfrm>
              <a:off x="8668434" y="541761"/>
              <a:ext cx="1973745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 anchorCtr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931648"/>
                  </a:solidFill>
                  <a:effectLst/>
                  <a:uLnTx/>
                  <a:uFillTx/>
                  <a:latin typeface="Calibri" panose="020F0502020204030204" pitchFamily="34" charset="0"/>
                  <a:ea typeface="Lato Black" charset="0"/>
                  <a:cs typeface="Lato Black" charset="0"/>
                </a:rPr>
                <a:t>CONSOLIDATE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F789FA8A-4689-44BC-A6C7-4796750447EF}"/>
              </a:ext>
            </a:extLst>
          </p:cNvPr>
          <p:cNvGrpSpPr/>
          <p:nvPr/>
        </p:nvGrpSpPr>
        <p:grpSpPr>
          <a:xfrm>
            <a:off x="1520519" y="624563"/>
            <a:ext cx="2487250" cy="3731980"/>
            <a:chOff x="1520519" y="624563"/>
            <a:chExt cx="2487250" cy="3731980"/>
          </a:xfrm>
        </p:grpSpPr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F7FF7F78-D898-4732-900D-AEF307A08D8B}"/>
                </a:ext>
              </a:extLst>
            </p:cNvPr>
            <p:cNvSpPr txBox="1"/>
            <p:nvPr/>
          </p:nvSpPr>
          <p:spPr>
            <a:xfrm>
              <a:off x="1736239" y="624563"/>
              <a:ext cx="2019464" cy="46166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931648"/>
                  </a:solidFill>
                  <a:effectLst/>
                  <a:uLnTx/>
                  <a:uFillTx/>
                  <a:latin typeface="Calibri" panose="020F0502020204030204" pitchFamily="34" charset="0"/>
                  <a:ea typeface="Lato Black" charset="0"/>
                  <a:cs typeface="Lato Black" charset="0"/>
                </a:rPr>
                <a:t>COLLABORATE</a:t>
              </a:r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B2313EF6-679C-4FB4-AC26-F8B3970933B9}"/>
                </a:ext>
              </a:extLst>
            </p:cNvPr>
            <p:cNvGrpSpPr/>
            <p:nvPr/>
          </p:nvGrpSpPr>
          <p:grpSpPr>
            <a:xfrm>
              <a:off x="1520519" y="1938401"/>
              <a:ext cx="2487250" cy="2418142"/>
              <a:chOff x="1520519" y="1938401"/>
              <a:chExt cx="2487250" cy="2418142"/>
            </a:xfrm>
          </p:grpSpPr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BBB1023B-E302-49A2-9362-CA0BFEADE7C6}"/>
                  </a:ext>
                </a:extLst>
              </p:cNvPr>
              <p:cNvSpPr txBox="1"/>
              <p:nvPr/>
            </p:nvSpPr>
            <p:spPr>
              <a:xfrm>
                <a:off x="1733719" y="2946513"/>
                <a:ext cx="142539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231D45">
                        <a:lumMod val="65000"/>
                        <a:lumOff val="35000"/>
                      </a:srgbClr>
                    </a:solidFill>
                    <a:effectLst/>
                    <a:uLnTx/>
                    <a:uFillTx/>
                    <a:latin typeface="Nunito" panose="00000500000000000000" pitchFamily="2" charset="0"/>
                    <a:ea typeface="+mn-ea"/>
                    <a:cs typeface="+mn-cs"/>
                  </a:rPr>
                  <a:t>Verify</a:t>
                </a:r>
                <a:r>
                  <a:rPr kumimoji="0" lang="nl-BE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31D45">
                        <a:lumMod val="65000"/>
                        <a:lumOff val="35000"/>
                      </a:srgbClr>
                    </a:solidFill>
                    <a:effectLst/>
                    <a:uLnTx/>
                    <a:uFillTx/>
                    <a:latin typeface="Nunito" panose="00000500000000000000" pitchFamily="2" charset="0"/>
                    <a:ea typeface="+mn-ea"/>
                    <a:cs typeface="+mn-cs"/>
                  </a:rPr>
                  <a:t> accounts</a:t>
                </a:r>
                <a:br>
                  <a:rPr kumimoji="0" lang="nl-BE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31D45">
                        <a:lumMod val="65000"/>
                        <a:lumOff val="35000"/>
                      </a:srgbClr>
                    </a:solidFill>
                    <a:effectLst/>
                    <a:uLnTx/>
                    <a:uFillTx/>
                    <a:latin typeface="Nunito" panose="00000500000000000000" pitchFamily="2" charset="0"/>
                    <a:ea typeface="+mn-ea"/>
                    <a:cs typeface="+mn-cs"/>
                  </a:rPr>
                </a:br>
                <a:r>
                  <a:rPr kumimoji="0" lang="nl-BE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231D45">
                        <a:lumMod val="65000"/>
                        <a:lumOff val="35000"/>
                      </a:srgbClr>
                    </a:solidFill>
                    <a:effectLst/>
                    <a:uLnTx/>
                    <a:uFillTx/>
                    <a:latin typeface="Nunito" panose="00000500000000000000" pitchFamily="2" charset="0"/>
                    <a:ea typeface="+mn-ea"/>
                    <a:cs typeface="+mn-cs"/>
                  </a:rPr>
                  <a:t>payment</a:t>
                </a:r>
                <a:r>
                  <a:rPr kumimoji="0" lang="nl-BE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31D45">
                        <a:lumMod val="65000"/>
                        <a:lumOff val="35000"/>
                      </a:srgbClr>
                    </a:solidFill>
                    <a:effectLst/>
                    <a:uLnTx/>
                    <a:uFillTx/>
                    <a:latin typeface="Nunito" panose="00000500000000000000" pitchFamily="2" charset="0"/>
                    <a:ea typeface="+mn-ea"/>
                    <a:cs typeface="+mn-cs"/>
                  </a:rPr>
                  <a:t> status</a:t>
                </a:r>
                <a:endPara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>
                      <a:lumMod val="65000"/>
                      <a:lumOff val="35000"/>
                    </a:srgbClr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endParaRPr>
              </a:p>
            </p:txBody>
          </p:sp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129422B1-252B-42A4-A0E7-3564B85805AE}"/>
                  </a:ext>
                </a:extLst>
              </p:cNvPr>
              <p:cNvSpPr txBox="1"/>
              <p:nvPr/>
            </p:nvSpPr>
            <p:spPr>
              <a:xfrm>
                <a:off x="1525654" y="3894878"/>
                <a:ext cx="16193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31D45">
                        <a:lumMod val="65000"/>
                        <a:lumOff val="35000"/>
                      </a:srgbClr>
                    </a:solidFill>
                    <a:effectLst/>
                    <a:uLnTx/>
                    <a:uFillTx/>
                    <a:latin typeface="Nunito" panose="00000500000000000000" pitchFamily="2" charset="0"/>
                    <a:ea typeface="+mn-ea"/>
                    <a:cs typeface="+mn-cs"/>
                  </a:rPr>
                  <a:t>Sign Transactions</a:t>
                </a:r>
              </a:p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31D45">
                        <a:lumMod val="65000"/>
                        <a:lumOff val="35000"/>
                      </a:srgbClr>
                    </a:solidFill>
                    <a:effectLst/>
                    <a:uLnTx/>
                    <a:uFillTx/>
                    <a:latin typeface="Nunito" panose="00000500000000000000" pitchFamily="2" charset="0"/>
                    <a:ea typeface="+mn-ea"/>
                    <a:cs typeface="+mn-cs"/>
                  </a:rPr>
                  <a:t>One or multiple signers</a:t>
                </a:r>
                <a:endParaRPr kumimoji="0" lang="en-US" sz="10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>
                      <a:lumMod val="65000"/>
                      <a:lumOff val="35000"/>
                    </a:srgbClr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endParaRPr>
              </a:p>
            </p:txBody>
          </p:sp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68337200-BB03-48B4-A9C4-9991FD18623F}"/>
                  </a:ext>
                </a:extLst>
              </p:cNvPr>
              <p:cNvSpPr txBox="1"/>
              <p:nvPr/>
            </p:nvSpPr>
            <p:spPr>
              <a:xfrm>
                <a:off x="1520519" y="2086621"/>
                <a:ext cx="163859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31D45">
                        <a:lumMod val="65000"/>
                        <a:lumOff val="35000"/>
                      </a:srgbClr>
                    </a:solidFill>
                    <a:effectLst/>
                    <a:uLnTx/>
                    <a:uFillTx/>
                    <a:latin typeface="Nunito" panose="00000500000000000000" pitchFamily="2" charset="0"/>
                    <a:ea typeface="+mn-ea"/>
                    <a:cs typeface="+mn-cs"/>
                  </a:rPr>
                  <a:t>Enter transactions</a:t>
                </a:r>
                <a:endPara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>
                      <a:lumMod val="65000"/>
                      <a:lumOff val="35000"/>
                    </a:srgbClr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endParaRPr>
              </a:p>
            </p:txBody>
          </p:sp>
          <p:grpSp>
            <p:nvGrpSpPr>
              <p:cNvPr id="90" name="Group 89">
                <a:extLst>
                  <a:ext uri="{FF2B5EF4-FFF2-40B4-BE49-F238E27FC236}">
                    <a16:creationId xmlns:a16="http://schemas.microsoft.com/office/drawing/2014/main" id="{8F86CFFB-1F57-4196-B115-614B012685C2}"/>
                  </a:ext>
                </a:extLst>
              </p:cNvPr>
              <p:cNvGrpSpPr/>
              <p:nvPr/>
            </p:nvGrpSpPr>
            <p:grpSpPr>
              <a:xfrm>
                <a:off x="3116735" y="1938401"/>
                <a:ext cx="891034" cy="693299"/>
                <a:chOff x="3121675" y="1100366"/>
                <a:chExt cx="891034" cy="693299"/>
              </a:xfrm>
            </p:grpSpPr>
            <p:pic>
              <p:nvPicPr>
                <p:cNvPr id="86" name="Picture 4" descr="C:\Users\Steven\AppData\Local\Temp\SNAGHTML51174b1d.PNG">
                  <a:extLst>
                    <a:ext uri="{FF2B5EF4-FFF2-40B4-BE49-F238E27FC236}">
                      <a16:creationId xmlns:a16="http://schemas.microsoft.com/office/drawing/2014/main" id="{49412ECF-210B-470D-96A0-E59DA544B5C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9">
                  <a:clrChange>
                    <a:clrFrom>
                      <a:srgbClr val="FFFFFF">
                        <a:alpha val="1569"/>
                      </a:srgbClr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388598" y="1100366"/>
                  <a:ext cx="357188" cy="39290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89" name="TextBox 88">
                  <a:extLst>
                    <a:ext uri="{FF2B5EF4-FFF2-40B4-BE49-F238E27FC236}">
                      <a16:creationId xmlns:a16="http://schemas.microsoft.com/office/drawing/2014/main" id="{B9BFF09D-BDEC-4350-B826-7791E0CBCA71}"/>
                    </a:ext>
                  </a:extLst>
                </p:cNvPr>
                <p:cNvSpPr txBox="1"/>
                <p:nvPr/>
              </p:nvSpPr>
              <p:spPr>
                <a:xfrm>
                  <a:off x="3121675" y="1427090"/>
                  <a:ext cx="891034" cy="3665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nl-BE" sz="11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231D45">
                          <a:lumMod val="65000"/>
                          <a:lumOff val="35000"/>
                        </a:srgbClr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+mn-cs"/>
                    </a:rPr>
                    <a:t>Supplier accounting</a:t>
                  </a:r>
                  <a:endParaRPr kumimoji="0" lang="aa-ET" sz="11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231D45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91" name="Group 90">
                <a:extLst>
                  <a:ext uri="{FF2B5EF4-FFF2-40B4-BE49-F238E27FC236}">
                    <a16:creationId xmlns:a16="http://schemas.microsoft.com/office/drawing/2014/main" id="{90AAF95C-5DCB-451C-8AB6-D3802BAD5DBA}"/>
                  </a:ext>
                </a:extLst>
              </p:cNvPr>
              <p:cNvGrpSpPr/>
              <p:nvPr/>
            </p:nvGrpSpPr>
            <p:grpSpPr>
              <a:xfrm>
                <a:off x="3116735" y="2842303"/>
                <a:ext cx="891034" cy="693299"/>
                <a:chOff x="3121675" y="1100366"/>
                <a:chExt cx="891034" cy="693299"/>
              </a:xfrm>
            </p:grpSpPr>
            <p:pic>
              <p:nvPicPr>
                <p:cNvPr id="92" name="Picture 4" descr="C:\Users\Steven\AppData\Local\Temp\SNAGHTML51174b1d.PNG">
                  <a:extLst>
                    <a:ext uri="{FF2B5EF4-FFF2-40B4-BE49-F238E27FC236}">
                      <a16:creationId xmlns:a16="http://schemas.microsoft.com/office/drawing/2014/main" id="{A65FDE7F-6D4F-4D63-80B5-B7970F0921B0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9">
                  <a:clrChange>
                    <a:clrFrom>
                      <a:srgbClr val="FFFFFF">
                        <a:alpha val="1569"/>
                      </a:srgbClr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388598" y="1100366"/>
                  <a:ext cx="357188" cy="39290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93" name="TextBox 92">
                  <a:extLst>
                    <a:ext uri="{FF2B5EF4-FFF2-40B4-BE49-F238E27FC236}">
                      <a16:creationId xmlns:a16="http://schemas.microsoft.com/office/drawing/2014/main" id="{E8E1E3E8-1B13-4AB5-87C9-BDE4F21D6D38}"/>
                    </a:ext>
                  </a:extLst>
                </p:cNvPr>
                <p:cNvSpPr txBox="1"/>
                <p:nvPr/>
              </p:nvSpPr>
              <p:spPr>
                <a:xfrm>
                  <a:off x="3121675" y="1427090"/>
                  <a:ext cx="891034" cy="3665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nl-BE" sz="11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231D45">
                          <a:lumMod val="65000"/>
                          <a:lumOff val="35000"/>
                        </a:srgbClr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+mn-cs"/>
                    </a:rPr>
                    <a:t>Customer accounting</a:t>
                  </a:r>
                  <a:endParaRPr kumimoji="0" lang="aa-ET" sz="11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231D45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02" name="Group 101">
                <a:extLst>
                  <a:ext uri="{FF2B5EF4-FFF2-40B4-BE49-F238E27FC236}">
                    <a16:creationId xmlns:a16="http://schemas.microsoft.com/office/drawing/2014/main" id="{EF355DE2-580D-476B-A2B4-035554A727A1}"/>
                  </a:ext>
                </a:extLst>
              </p:cNvPr>
              <p:cNvGrpSpPr/>
              <p:nvPr/>
            </p:nvGrpSpPr>
            <p:grpSpPr>
              <a:xfrm>
                <a:off x="3102634" y="3764213"/>
                <a:ext cx="891034" cy="557878"/>
                <a:chOff x="3121675" y="1100366"/>
                <a:chExt cx="891034" cy="557878"/>
              </a:xfrm>
            </p:grpSpPr>
            <p:pic>
              <p:nvPicPr>
                <p:cNvPr id="103" name="Picture 4" descr="C:\Users\Steven\AppData\Local\Temp\SNAGHTML51174b1d.PNG">
                  <a:extLst>
                    <a:ext uri="{FF2B5EF4-FFF2-40B4-BE49-F238E27FC236}">
                      <a16:creationId xmlns:a16="http://schemas.microsoft.com/office/drawing/2014/main" id="{8B5FAF3D-90CB-49C2-8A7F-D8BF12831E2F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9">
                  <a:clrChange>
                    <a:clrFrom>
                      <a:srgbClr val="FFFFFF">
                        <a:alpha val="1569"/>
                      </a:srgbClr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388598" y="1100366"/>
                  <a:ext cx="357188" cy="39290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104" name="TextBox 103">
                  <a:extLst>
                    <a:ext uri="{FF2B5EF4-FFF2-40B4-BE49-F238E27FC236}">
                      <a16:creationId xmlns:a16="http://schemas.microsoft.com/office/drawing/2014/main" id="{3091CA2C-30D8-4F77-9E9E-B95966B81313}"/>
                    </a:ext>
                  </a:extLst>
                </p:cNvPr>
                <p:cNvSpPr txBox="1"/>
                <p:nvPr/>
              </p:nvSpPr>
              <p:spPr>
                <a:xfrm>
                  <a:off x="3121675" y="1427090"/>
                  <a:ext cx="891034" cy="2311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nl-BE" sz="11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231D45">
                          <a:lumMod val="65000"/>
                          <a:lumOff val="35000"/>
                        </a:srgbClr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+mn-cs"/>
                    </a:rPr>
                    <a:t>CFO/CEO</a:t>
                  </a:r>
                  <a:endParaRPr kumimoji="0" lang="aa-ET" sz="11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231D45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108" name="TextBox 107">
            <a:extLst>
              <a:ext uri="{FF2B5EF4-FFF2-40B4-BE49-F238E27FC236}">
                <a16:creationId xmlns:a16="http://schemas.microsoft.com/office/drawing/2014/main" id="{1C5D02EE-2E7F-4019-9AC4-C8EEC68C6743}"/>
              </a:ext>
            </a:extLst>
          </p:cNvPr>
          <p:cNvSpPr txBox="1"/>
          <p:nvPr/>
        </p:nvSpPr>
        <p:spPr>
          <a:xfrm>
            <a:off x="1503942" y="1393115"/>
            <a:ext cx="26094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100" b="1" i="0" u="none" strike="noStrike" kern="1200" cap="none" spc="0" normalizeH="0" baseline="0" noProof="0" dirty="0">
                <a:ln>
                  <a:noFill/>
                </a:ln>
                <a:solidFill>
                  <a:srgbClr val="231D45">
                    <a:lumMod val="65000"/>
                    <a:lumOff val="35000"/>
                  </a:srgbClr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Company X Isabel Subscription</a:t>
            </a:r>
            <a:endParaRPr kumimoji="0" lang="en-US" sz="1100" b="1" i="0" u="none" strike="noStrike" kern="1200" cap="none" spc="0" normalizeH="0" baseline="0" noProof="0" dirty="0" err="1">
              <a:ln>
                <a:noFill/>
              </a:ln>
              <a:solidFill>
                <a:srgbClr val="231D45">
                  <a:lumMod val="65000"/>
                  <a:lumOff val="35000"/>
                </a:srgbClr>
              </a:solidFill>
              <a:effectLst/>
              <a:uLnTx/>
              <a:uFillTx/>
              <a:latin typeface="Nunito" panose="00000500000000000000" pitchFamily="2" charset="0"/>
              <a:ea typeface="+mn-ea"/>
              <a:cs typeface="+mn-cs"/>
            </a:endParaRPr>
          </a:p>
        </p:txBody>
      </p:sp>
      <p:cxnSp>
        <p:nvCxnSpPr>
          <p:cNvPr id="145" name="Connector: Elbow 144">
            <a:extLst>
              <a:ext uri="{FF2B5EF4-FFF2-40B4-BE49-F238E27FC236}">
                <a16:creationId xmlns:a16="http://schemas.microsoft.com/office/drawing/2014/main" id="{CDCF31B9-A814-4A8E-960C-AF0B84A98100}"/>
              </a:ext>
            </a:extLst>
          </p:cNvPr>
          <p:cNvCxnSpPr>
            <a:cxnSpLocks/>
            <a:stCxn id="3" idx="1"/>
            <a:endCxn id="73" idx="3"/>
          </p:cNvCxnSpPr>
          <p:nvPr/>
        </p:nvCxnSpPr>
        <p:spPr bwMode="auto">
          <a:xfrm rot="10800000" flipV="1">
            <a:off x="4050700" y="3124007"/>
            <a:ext cx="1249557" cy="4963"/>
          </a:xfrm>
          <a:prstGeom prst="bentConnector3">
            <a:avLst>
              <a:gd name="adj1" fmla="val 50000"/>
            </a:avLst>
          </a:prstGeom>
          <a:noFill/>
          <a:ln w="9525" cap="flat" cmpd="sng" algn="ctr">
            <a:solidFill>
              <a:schemeClr val="tx2"/>
            </a:solidFill>
            <a:prstDash val="dash"/>
            <a:round/>
            <a:headEnd type="triangl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59368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FDA2A5-39EC-4A0E-9882-C6FA8CF110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E366B5-C74E-6745-8CB9-24F014CC4D93}" type="slidenum">
              <a:rPr kumimoji="0" lang="en-US" sz="1100" b="1" i="0" u="none" strike="noStrike" kern="1200" cap="none" spc="0" normalizeH="0" baseline="0" noProof="0" smtClean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100" b="1" i="0" u="none" strike="noStrike" kern="1200" cap="none" spc="0" normalizeH="0" baseline="0" noProof="0">
              <a:ln>
                <a:noFill/>
              </a:ln>
              <a:solidFill>
                <a:srgbClr val="931648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73E745-15B8-423E-8DF8-54630C6C4C21}"/>
              </a:ext>
            </a:extLst>
          </p:cNvPr>
          <p:cNvSpPr txBox="1"/>
          <p:nvPr/>
        </p:nvSpPr>
        <p:spPr>
          <a:xfrm>
            <a:off x="5295781" y="721727"/>
            <a:ext cx="1600438" cy="46166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" panose="020F0502020204030204" pitchFamily="34" charset="0"/>
                <a:ea typeface="Lato Black" charset="0"/>
                <a:cs typeface="Lato Black" charset="0"/>
              </a:rPr>
              <a:t>INTEGRATE</a:t>
            </a:r>
          </a:p>
        </p:txBody>
      </p:sp>
      <p:sp>
        <p:nvSpPr>
          <p:cNvPr id="8" name="AutoShape 58">
            <a:extLst>
              <a:ext uri="{FF2B5EF4-FFF2-40B4-BE49-F238E27FC236}">
                <a16:creationId xmlns:a16="http://schemas.microsoft.com/office/drawing/2014/main" id="{3A5F4531-DD4E-447F-A855-A36C6E3BC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9457" y="5267717"/>
            <a:ext cx="2912757" cy="922829"/>
          </a:xfrm>
          <a:prstGeom prst="roundRect">
            <a:avLst>
              <a:gd name="adj" fmla="val 4958"/>
            </a:avLst>
          </a:prstGeom>
          <a:solidFill>
            <a:schemeClr val="bg2">
              <a:lumMod val="75000"/>
            </a:schemeClr>
          </a:solidFill>
          <a:ln w="9525" algn="ctr">
            <a:solidFill>
              <a:schemeClr val="tx2"/>
            </a:solidFill>
            <a:round/>
            <a:headEnd/>
            <a:tailEnd type="none" w="med" len="lg"/>
          </a:ln>
        </p:spPr>
        <p:txBody>
          <a:bodyPr wrap="none" anchor="ctr" anchorCtr="0"/>
          <a:lstStyle>
            <a:defPPr>
              <a:defRPr lang="fr-FR"/>
            </a:defPPr>
            <a:lvl1pPr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ERP</a:t>
            </a:r>
            <a:br>
              <a:rPr kumimoji="0" lang="nl-BE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</a:br>
            <a:r>
              <a:rPr kumimoji="0" lang="nl-BE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ACCOUNTING SOFTWARE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11" name="AutoShape 27">
            <a:extLst>
              <a:ext uri="{FF2B5EF4-FFF2-40B4-BE49-F238E27FC236}">
                <a16:creationId xmlns:a16="http://schemas.microsoft.com/office/drawing/2014/main" id="{3A454833-D2CE-46B0-92A7-7F68C78DD5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0256" y="1964639"/>
            <a:ext cx="1618494" cy="2318738"/>
          </a:xfrm>
          <a:prstGeom prst="roundRect">
            <a:avLst>
              <a:gd name="adj" fmla="val 5806"/>
            </a:avLst>
          </a:prstGeom>
          <a:solidFill>
            <a:srgbClr val="931648"/>
          </a:solidFill>
          <a:ln w="25400">
            <a:solidFill>
              <a:srgbClr val="A50021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fr-FR"/>
            </a:defPPr>
            <a:lvl1pPr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5BE05C6-5A3E-4F2B-873D-599E690317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1212" y="2968142"/>
            <a:ext cx="1029560" cy="238209"/>
          </a:xfrm>
          <a:prstGeom prst="rect">
            <a:avLst/>
          </a:prstGeom>
          <a:solidFill>
            <a:srgbClr val="931648"/>
          </a:solidFill>
        </p:spPr>
      </p:pic>
      <p:pic>
        <p:nvPicPr>
          <p:cNvPr id="13" name="Picture 12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26D630BB-4CC8-468C-94AF-EEA62238A97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34062" y="2725311"/>
            <a:ext cx="499690" cy="54084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0A402A3-BF2C-4A33-8F5F-D29F12184D26}"/>
              </a:ext>
            </a:extLst>
          </p:cNvPr>
          <p:cNvSpPr txBox="1"/>
          <p:nvPr/>
        </p:nvSpPr>
        <p:spPr>
          <a:xfrm>
            <a:off x="9739780" y="3687444"/>
            <a:ext cx="8990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Banks</a:t>
            </a:r>
            <a:endParaRPr kumimoji="0" lang="aa-ET" sz="1400" b="0" i="0" u="none" strike="noStrike" kern="1200" cap="none" spc="0" normalizeH="0" baseline="0" noProof="0" dirty="0" err="1">
              <a:ln>
                <a:noFill/>
              </a:ln>
              <a:solidFill>
                <a:srgbClr val="231D45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15" name="Picture 14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06E58DBB-000E-4CAD-9706-26DC1B4C5EC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2614" y="2688525"/>
            <a:ext cx="499690" cy="540842"/>
          </a:xfrm>
          <a:prstGeom prst="rect">
            <a:avLst/>
          </a:prstGeom>
        </p:spPr>
      </p:pic>
      <p:pic>
        <p:nvPicPr>
          <p:cNvPr id="16" name="Picture 15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A3C2B831-D237-4987-B5C9-FE0C47F6DF3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9465" y="3057372"/>
            <a:ext cx="499690" cy="540842"/>
          </a:xfrm>
          <a:prstGeom prst="rect">
            <a:avLst/>
          </a:prstGeom>
        </p:spPr>
      </p:pic>
      <p:pic>
        <p:nvPicPr>
          <p:cNvPr id="17" name="Picture 16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EC703DAD-A557-4D06-B681-C830E0E43F0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7211" y="2427300"/>
            <a:ext cx="499690" cy="540842"/>
          </a:xfrm>
          <a:prstGeom prst="rect">
            <a:avLst/>
          </a:prstGeom>
        </p:spPr>
      </p:pic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B60027D8-B80E-4AB0-A687-380929A7B53A}"/>
              </a:ext>
            </a:extLst>
          </p:cNvPr>
          <p:cNvCxnSpPr>
            <a:cxnSpLocks/>
            <a:stCxn id="11" idx="1"/>
            <a:endCxn id="8" idx="0"/>
          </p:cNvCxnSpPr>
          <p:nvPr/>
        </p:nvCxnSpPr>
        <p:spPr bwMode="auto">
          <a:xfrm rot="10800000" flipV="1">
            <a:off x="2485836" y="3124007"/>
            <a:ext cx="2814420" cy="2143709"/>
          </a:xfrm>
          <a:prstGeom prst="bentConnector2">
            <a:avLst/>
          </a:prstGeom>
          <a:noFill/>
          <a:ln w="19050" cap="flat" cmpd="sng" algn="ctr">
            <a:solidFill>
              <a:schemeClr val="tx2"/>
            </a:solidFill>
            <a:prstDash val="dash"/>
            <a:round/>
            <a:headEnd type="triangle" w="lg" len="lg"/>
            <a:tailEnd type="triangle" w="lg" len="lg"/>
          </a:ln>
          <a:effectLst/>
        </p:spPr>
      </p:cxn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BEAED3E0-964E-4518-9645-5A8869E314C2}"/>
              </a:ext>
            </a:extLst>
          </p:cNvPr>
          <p:cNvCxnSpPr>
            <a:cxnSpLocks/>
            <a:endCxn id="11" idx="3"/>
          </p:cNvCxnSpPr>
          <p:nvPr/>
        </p:nvCxnSpPr>
        <p:spPr bwMode="auto">
          <a:xfrm rot="10800000" flipV="1">
            <a:off x="6918750" y="3121270"/>
            <a:ext cx="1926312" cy="2737"/>
          </a:xfrm>
          <a:prstGeom prst="bentConnector3">
            <a:avLst>
              <a:gd name="adj1" fmla="val 50000"/>
            </a:avLst>
          </a:prstGeom>
          <a:noFill/>
          <a:ln w="19050" cap="flat" cmpd="sng" algn="ctr">
            <a:solidFill>
              <a:schemeClr val="tx2"/>
            </a:solidFill>
            <a:prstDash val="dash"/>
            <a:round/>
            <a:headEnd type="triangle" w="lg" len="lg"/>
            <a:tailEnd type="triangle" w="lg" len="lg"/>
          </a:ln>
          <a:effectLst/>
        </p:spPr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F8A8787F-72F0-41B8-9DC8-3CF4EF7C34EC}"/>
              </a:ext>
            </a:extLst>
          </p:cNvPr>
          <p:cNvSpPr txBox="1"/>
          <p:nvPr/>
        </p:nvSpPr>
        <p:spPr>
          <a:xfrm>
            <a:off x="210991" y="3364278"/>
            <a:ext cx="24663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Payment</a:t>
            </a: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 Files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SEPA Credit Transfer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SEPA Direct </a:t>
            </a:r>
            <a:r>
              <a:rPr kumimoji="0" lang="nl-NL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Debits</a:t>
            </a:r>
            <a:endParaRPr kumimoji="0" lang="nl-NL" sz="1400" b="0" i="0" u="none" strike="noStrike" kern="1200" cap="none" spc="0" normalizeH="0" baseline="0" noProof="0" dirty="0">
              <a:ln>
                <a:noFill/>
              </a:ln>
              <a:solidFill>
                <a:srgbClr val="231D45"/>
              </a:solidFill>
              <a:effectLst/>
              <a:uLnTx/>
              <a:uFillTx/>
              <a:latin typeface="Nunito" panose="000005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Non-SEPA</a:t>
            </a:r>
            <a:endParaRPr kumimoji="0" lang="aa-ET" sz="1400" b="0" i="0" u="none" strike="noStrike" kern="1200" cap="none" spc="0" normalizeH="0" baseline="0" noProof="0" dirty="0" err="1">
              <a:ln>
                <a:noFill/>
              </a:ln>
              <a:solidFill>
                <a:srgbClr val="231D45"/>
              </a:solidFill>
              <a:effectLst/>
              <a:uLnTx/>
              <a:uFillTx/>
              <a:latin typeface="Nunito" panose="00000500000000000000" pitchFamily="2" charset="0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6D53FD8-3F4F-4AED-8F62-496A66C947C5}"/>
              </a:ext>
            </a:extLst>
          </p:cNvPr>
          <p:cNvSpPr txBox="1"/>
          <p:nvPr/>
        </p:nvSpPr>
        <p:spPr>
          <a:xfrm>
            <a:off x="2541867" y="3364278"/>
            <a:ext cx="17818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Reporting Files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CODA</a:t>
            </a:r>
            <a:br>
              <a:rPr kumimoji="0" lang="nl-BE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</a:br>
            <a:r>
              <a:rPr kumimoji="0" lang="nl-BE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CAMT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MT940</a:t>
            </a:r>
            <a:endParaRPr kumimoji="0" lang="aa-ET" sz="1400" b="0" i="0" u="none" strike="noStrike" kern="1200" cap="none" spc="0" normalizeH="0" baseline="0" noProof="0" dirty="0" err="1">
              <a:ln>
                <a:noFill/>
              </a:ln>
              <a:solidFill>
                <a:srgbClr val="231D45"/>
              </a:solidFill>
              <a:effectLst/>
              <a:uLnTx/>
              <a:uFillTx/>
              <a:latin typeface="Nunito" panose="00000500000000000000" pitchFamily="2" charset="0"/>
              <a:ea typeface="+mn-ea"/>
              <a:cs typeface="+mn-cs"/>
            </a:endParaRPr>
          </a:p>
        </p:txBody>
      </p:sp>
      <p:sp>
        <p:nvSpPr>
          <p:cNvPr id="27" name="Arrow: Up 26">
            <a:extLst>
              <a:ext uri="{FF2B5EF4-FFF2-40B4-BE49-F238E27FC236}">
                <a16:creationId xmlns:a16="http://schemas.microsoft.com/office/drawing/2014/main" id="{54BE775F-D367-4FAD-BD22-590D8F695856}"/>
              </a:ext>
            </a:extLst>
          </p:cNvPr>
          <p:cNvSpPr/>
          <p:nvPr/>
        </p:nvSpPr>
        <p:spPr>
          <a:xfrm>
            <a:off x="1190838" y="4484451"/>
            <a:ext cx="437745" cy="30155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Arrow: Up 27">
            <a:extLst>
              <a:ext uri="{FF2B5EF4-FFF2-40B4-BE49-F238E27FC236}">
                <a16:creationId xmlns:a16="http://schemas.microsoft.com/office/drawing/2014/main" id="{0B9FD14A-80C6-4A5D-A0E3-1FF872613F8A}"/>
              </a:ext>
            </a:extLst>
          </p:cNvPr>
          <p:cNvSpPr/>
          <p:nvPr/>
        </p:nvSpPr>
        <p:spPr>
          <a:xfrm rot="10800000">
            <a:off x="3213930" y="4484451"/>
            <a:ext cx="437745" cy="30155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2" name="Picture 4" descr="C:\Users\Steven\AppData\Local\Temp\SNAGHTML51174b1d.PNG">
            <a:extLst>
              <a:ext uri="{FF2B5EF4-FFF2-40B4-BE49-F238E27FC236}">
                <a16:creationId xmlns:a16="http://schemas.microsoft.com/office/drawing/2014/main" id="{1D41F8B5-4232-4883-9695-819EA9DF4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>
                  <a:alpha val="1569"/>
                </a:srgbClr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01504" y="1571732"/>
            <a:ext cx="898441" cy="988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C65E6FEB-0E81-4CCE-B636-92BDFB2B9D73}"/>
              </a:ext>
            </a:extLst>
          </p:cNvPr>
          <p:cNvSpPr txBox="1"/>
          <p:nvPr/>
        </p:nvSpPr>
        <p:spPr>
          <a:xfrm>
            <a:off x="2400218" y="1804263"/>
            <a:ext cx="2466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Manual</a:t>
            </a:r>
            <a:b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</a:b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Uploads / Downloads</a:t>
            </a:r>
            <a:endParaRPr kumimoji="0" lang="aa-ET" sz="1400" b="0" i="0" u="none" strike="noStrike" kern="1200" cap="none" spc="0" normalizeH="0" baseline="0" noProof="0" dirty="0" err="1">
              <a:ln>
                <a:noFill/>
              </a:ln>
              <a:solidFill>
                <a:srgbClr val="231D45"/>
              </a:solidFill>
              <a:effectLst/>
              <a:uLnTx/>
              <a:uFillTx/>
              <a:latin typeface="Nunito" panose="00000500000000000000" pitchFamily="2" charset="0"/>
              <a:ea typeface="+mn-ea"/>
              <a:cs typeface="+mn-cs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7E97EB5-AB14-4248-B563-3FBB51E40D01}"/>
              </a:ext>
            </a:extLst>
          </p:cNvPr>
          <p:cNvGrpSpPr/>
          <p:nvPr/>
        </p:nvGrpSpPr>
        <p:grpSpPr>
          <a:xfrm>
            <a:off x="5452714" y="3687444"/>
            <a:ext cx="4789931" cy="2318937"/>
            <a:chOff x="5452714" y="3687444"/>
            <a:chExt cx="4789931" cy="2318937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2F4CE073-C35E-469A-A2C0-30CC3F90C583}"/>
                </a:ext>
              </a:extLst>
            </p:cNvPr>
            <p:cNvGrpSpPr/>
            <p:nvPr/>
          </p:nvGrpSpPr>
          <p:grpSpPr>
            <a:xfrm>
              <a:off x="5452714" y="3687444"/>
              <a:ext cx="1354371" cy="1962375"/>
              <a:chOff x="5452714" y="3687444"/>
              <a:chExt cx="1354371" cy="1962375"/>
            </a:xfrm>
          </p:grpSpPr>
          <p:sp>
            <p:nvSpPr>
              <p:cNvPr id="2" name="Oval 1">
                <a:extLst>
                  <a:ext uri="{FF2B5EF4-FFF2-40B4-BE49-F238E27FC236}">
                    <a16:creationId xmlns:a16="http://schemas.microsoft.com/office/drawing/2014/main" id="{7074FB20-656D-4C80-AB50-9B06F9B1A77C}"/>
                  </a:ext>
                </a:extLst>
              </p:cNvPr>
              <p:cNvSpPr/>
              <p:nvPr/>
            </p:nvSpPr>
            <p:spPr>
              <a:xfrm>
                <a:off x="5452714" y="3687444"/>
                <a:ext cx="1354371" cy="1376250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Only</a:t>
                </a:r>
                <a:r>
                  <a:rPr kumimoji="0" lang="nl-BE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nl-BE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36%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1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Work</a:t>
                </a:r>
                <a:r>
                  <a:rPr kumimoji="0" lang="nl-BE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nl-BE" sz="1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integrated</a:t>
                </a:r>
                <a:endParaRPr kumimoji="0" lang="nl-BE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" name="Arrow: Bent-Up 5">
                <a:extLst>
                  <a:ext uri="{FF2B5EF4-FFF2-40B4-BE49-F238E27FC236}">
                    <a16:creationId xmlns:a16="http://schemas.microsoft.com/office/drawing/2014/main" id="{5B253591-BD9E-47DA-8792-9A1C5FFAFC11}"/>
                  </a:ext>
                </a:extLst>
              </p:cNvPr>
              <p:cNvSpPr/>
              <p:nvPr/>
            </p:nvSpPr>
            <p:spPr>
              <a:xfrm rot="5400000">
                <a:off x="6008307" y="5146311"/>
                <a:ext cx="586124" cy="420891"/>
              </a:xfrm>
              <a:prstGeom prst="bentUpArrow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BE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2503781-C530-40C3-B231-06D63EEA963E}"/>
                </a:ext>
              </a:extLst>
            </p:cNvPr>
            <p:cNvSpPr txBox="1"/>
            <p:nvPr/>
          </p:nvSpPr>
          <p:spPr>
            <a:xfrm>
              <a:off x="6807085" y="5267717"/>
              <a:ext cx="343556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nl-NL" sz="1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1C2042"/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rPr>
                <a:t>Serious</a:t>
              </a:r>
              <a:r>
                <a:rPr kumimoji="0" lang="nl-NL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C2042"/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rPr>
                <a:t> </a:t>
              </a:r>
              <a:r>
                <a:rPr kumimoji="0" lang="nl-NL" sz="1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1C2042"/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rPr>
                <a:t>gain</a:t>
              </a:r>
              <a:r>
                <a:rPr kumimoji="0" lang="nl-NL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C2042"/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rPr>
                <a:t> in time </a:t>
              </a:r>
              <a:r>
                <a:rPr kumimoji="0" lang="nl-NL" sz="1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1C2042"/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rPr>
                <a:t>and</a:t>
              </a:r>
              <a:r>
                <a:rPr kumimoji="0" lang="nl-NL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C2042"/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rPr>
                <a:t> efficiency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nl-NL" sz="1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1C2042"/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rPr>
                <a:t>Decrease</a:t>
              </a:r>
              <a:r>
                <a:rPr kumimoji="0" lang="nl-NL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C2042"/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rPr>
                <a:t> </a:t>
              </a:r>
              <a:r>
                <a:rPr kumimoji="0" lang="nl-NL" sz="1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1C2042"/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rPr>
                <a:t>errors</a:t>
              </a:r>
              <a:endPara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1C2042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endParaRP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nl-NL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C2042"/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rPr>
                <a:t>Market starts </a:t>
              </a:r>
              <a:r>
                <a:rPr kumimoji="0" lang="nl-NL" sz="1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1C2042"/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rPr>
                <a:t>to</a:t>
              </a:r>
              <a:r>
                <a:rPr kumimoji="0" lang="nl-NL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C2042"/>
                  </a:solidFill>
                  <a:effectLst/>
                  <a:uLnTx/>
                  <a:uFillTx/>
                  <a:latin typeface="Nunito" panose="00000500000000000000" pitchFamily="2" charset="0"/>
                  <a:ea typeface="+mn-ea"/>
                  <a:cs typeface="+mn-cs"/>
                </a:rPr>
                <a:t> move</a:t>
              </a:r>
              <a:endParaRPr kumimoji="0" lang="aa-ET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1C2042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61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A63E9C8-07B6-4BB9-874D-434667E2E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Isabel 6: </a:t>
            </a:r>
            <a:r>
              <a:rPr lang="nl-BE" dirty="0" err="1"/>
              <a:t>Payment</a:t>
            </a:r>
            <a:r>
              <a:rPr lang="nl-BE" dirty="0"/>
              <a:t> Solution </a:t>
            </a:r>
            <a:r>
              <a:rPr lang="nl-BE" dirty="0" err="1"/>
              <a:t>for</a:t>
            </a:r>
            <a:r>
              <a:rPr lang="nl-BE" dirty="0"/>
              <a:t> business users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E8E4AA1-806D-4110-AC96-49FB0F55E4F3}"/>
              </a:ext>
            </a:extLst>
          </p:cNvPr>
          <p:cNvGrpSpPr/>
          <p:nvPr/>
        </p:nvGrpSpPr>
        <p:grpSpPr>
          <a:xfrm>
            <a:off x="819866" y="2216684"/>
            <a:ext cx="4454500" cy="707886"/>
            <a:chOff x="819866" y="2216684"/>
            <a:chExt cx="4454500" cy="707886"/>
          </a:xfrm>
        </p:grpSpPr>
        <p:sp>
          <p:nvSpPr>
            <p:cNvPr id="250" name="TextBox 249"/>
            <p:cNvSpPr txBox="1"/>
            <p:nvPr/>
          </p:nvSpPr>
          <p:spPr>
            <a:xfrm>
              <a:off x="819866" y="2216684"/>
              <a:ext cx="80319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931648"/>
                  </a:solidFill>
                  <a:effectLst/>
                  <a:uLnTx/>
                  <a:uFillTx/>
                  <a:latin typeface="Nunito" panose="00000500000000000000" pitchFamily="2" charset="0"/>
                  <a:ea typeface="Lato Black" charset="0"/>
                  <a:cs typeface="Lato Black" charset="0"/>
                </a:rPr>
                <a:t>01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B0E6D0A9-A225-4ADB-B57C-40E03AE1132D}"/>
                </a:ext>
              </a:extLst>
            </p:cNvPr>
            <p:cNvSpPr txBox="1"/>
            <p:nvPr/>
          </p:nvSpPr>
          <p:spPr>
            <a:xfrm>
              <a:off x="1904533" y="2367048"/>
              <a:ext cx="3369833" cy="4001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636363"/>
                  </a:solidFill>
                  <a:effectLst/>
                  <a:uLnTx/>
                  <a:uFillTx/>
                  <a:latin typeface="Nunito" panose="00000500000000000000" pitchFamily="2" charset="0"/>
                  <a:ea typeface="Lato Black" charset="0"/>
                  <a:cs typeface="Lato Black" charset="0"/>
                </a:rPr>
                <a:t>SINGLE BANK INTERFACE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799A585-494B-4117-BCE3-BD71AF842653}"/>
              </a:ext>
            </a:extLst>
          </p:cNvPr>
          <p:cNvGrpSpPr/>
          <p:nvPr/>
        </p:nvGrpSpPr>
        <p:grpSpPr>
          <a:xfrm>
            <a:off x="822701" y="2936764"/>
            <a:ext cx="5705347" cy="707886"/>
            <a:chOff x="822701" y="2936764"/>
            <a:chExt cx="5705347" cy="707886"/>
          </a:xfrm>
        </p:grpSpPr>
        <p:sp>
          <p:nvSpPr>
            <p:cNvPr id="252" name="TextBox 251"/>
            <p:cNvSpPr txBox="1"/>
            <p:nvPr/>
          </p:nvSpPr>
          <p:spPr>
            <a:xfrm>
              <a:off x="822701" y="2936764"/>
              <a:ext cx="80021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931648"/>
                  </a:solidFill>
                  <a:effectLst/>
                  <a:uLnTx/>
                  <a:uFillTx/>
                  <a:latin typeface="Nunito" panose="00000500000000000000" pitchFamily="2" charset="0"/>
                  <a:ea typeface="Lato Black" charset="0"/>
                  <a:cs typeface="Lato Black" charset="0"/>
                </a:rPr>
                <a:t>02</a:t>
              </a: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19E9A280-EE35-46BE-BA37-AED03EC1AF81}"/>
                </a:ext>
              </a:extLst>
            </p:cNvPr>
            <p:cNvSpPr txBox="1"/>
            <p:nvPr/>
          </p:nvSpPr>
          <p:spPr>
            <a:xfrm flipH="1">
              <a:off x="1912153" y="3041408"/>
              <a:ext cx="4615895" cy="400110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636363"/>
                  </a:solidFill>
                  <a:effectLst/>
                  <a:uLnTx/>
                  <a:uFillTx/>
                  <a:latin typeface="Nunito" panose="00000500000000000000" pitchFamily="2" charset="0"/>
                  <a:ea typeface="Lato Black" charset="0"/>
                  <a:cs typeface="Lato Black" charset="0"/>
                </a:rPr>
                <a:t>MULTIPLE USERS AND ROLES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3B8A74B-6255-4D45-AAF0-CAF6763E634A}"/>
              </a:ext>
            </a:extLst>
          </p:cNvPr>
          <p:cNvGrpSpPr/>
          <p:nvPr/>
        </p:nvGrpSpPr>
        <p:grpSpPr>
          <a:xfrm>
            <a:off x="809873" y="4343590"/>
            <a:ext cx="4114643" cy="707886"/>
            <a:chOff x="809873" y="4343590"/>
            <a:chExt cx="4114643" cy="707886"/>
          </a:xfrm>
        </p:grpSpPr>
        <p:sp>
          <p:nvSpPr>
            <p:cNvPr id="21" name="TextBox 20"/>
            <p:cNvSpPr txBox="1"/>
            <p:nvPr/>
          </p:nvSpPr>
          <p:spPr>
            <a:xfrm>
              <a:off x="809873" y="4343590"/>
              <a:ext cx="80021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931648"/>
                  </a:solidFill>
                  <a:effectLst/>
                  <a:uLnTx/>
                  <a:uFillTx/>
                  <a:latin typeface="Nunito" panose="00000500000000000000" pitchFamily="2" charset="0"/>
                  <a:ea typeface="Lato Black" charset="0"/>
                  <a:cs typeface="Lato Black" charset="0"/>
                </a:rPr>
                <a:t>04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19E9A280-EE35-46BE-BA37-AED03EC1AF81}"/>
                </a:ext>
              </a:extLst>
            </p:cNvPr>
            <p:cNvSpPr txBox="1"/>
            <p:nvPr/>
          </p:nvSpPr>
          <p:spPr>
            <a:xfrm>
              <a:off x="1912153" y="4478103"/>
              <a:ext cx="3012363" cy="4001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636363"/>
                  </a:solidFill>
                  <a:effectLst/>
                  <a:uLnTx/>
                  <a:uFillTx/>
                  <a:latin typeface="Nunito" panose="00000500000000000000" pitchFamily="2" charset="0"/>
                  <a:ea typeface="Lato Black" charset="0"/>
                  <a:cs typeface="Lato Black" charset="0"/>
                </a:rPr>
                <a:t>TOP NOTCH SECURITY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BD32809-8ACB-4BD7-BF0F-2BDF07880967}"/>
              </a:ext>
            </a:extLst>
          </p:cNvPr>
          <p:cNvGrpSpPr/>
          <p:nvPr/>
        </p:nvGrpSpPr>
        <p:grpSpPr>
          <a:xfrm>
            <a:off x="811770" y="3623510"/>
            <a:ext cx="7152040" cy="707886"/>
            <a:chOff x="811770" y="3623510"/>
            <a:chExt cx="7152040" cy="707886"/>
          </a:xfrm>
        </p:grpSpPr>
        <p:sp>
          <p:nvSpPr>
            <p:cNvPr id="25" name="TextBox 24"/>
            <p:cNvSpPr txBox="1"/>
            <p:nvPr/>
          </p:nvSpPr>
          <p:spPr>
            <a:xfrm>
              <a:off x="811770" y="3623510"/>
              <a:ext cx="80021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931648"/>
                  </a:solidFill>
                  <a:effectLst/>
                  <a:uLnTx/>
                  <a:uFillTx/>
                  <a:latin typeface="Nunito" panose="00000500000000000000" pitchFamily="2" charset="0"/>
                  <a:ea typeface="Lato Black" charset="0"/>
                  <a:cs typeface="Lato Black" charset="0"/>
                </a:rPr>
                <a:t>03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B0E6D0A9-A225-4ADB-B57C-40E03AE1132D}"/>
                </a:ext>
              </a:extLst>
            </p:cNvPr>
            <p:cNvSpPr txBox="1"/>
            <p:nvPr/>
          </p:nvSpPr>
          <p:spPr>
            <a:xfrm>
              <a:off x="1912153" y="3758023"/>
              <a:ext cx="6051657" cy="4001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636363"/>
                  </a:solidFill>
                  <a:effectLst/>
                  <a:uLnTx/>
                  <a:uFillTx/>
                  <a:latin typeface="Nunito" panose="00000500000000000000" pitchFamily="2" charset="0"/>
                  <a:ea typeface="Lato Black" charset="0"/>
                  <a:cs typeface="Lato Black" charset="0"/>
                </a:rPr>
                <a:t>INTEGRATION WITH ACCOUNTING SOFTWARE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5A83A84-461A-4F2D-8541-C529D78D63F7}"/>
              </a:ext>
            </a:extLst>
          </p:cNvPr>
          <p:cNvGrpSpPr/>
          <p:nvPr/>
        </p:nvGrpSpPr>
        <p:grpSpPr>
          <a:xfrm>
            <a:off x="804150" y="5032632"/>
            <a:ext cx="4394480" cy="707886"/>
            <a:chOff x="804150" y="5032632"/>
            <a:chExt cx="4394480" cy="707886"/>
          </a:xfrm>
        </p:grpSpPr>
        <p:sp>
          <p:nvSpPr>
            <p:cNvPr id="29" name="TextBox 28"/>
            <p:cNvSpPr txBox="1"/>
            <p:nvPr/>
          </p:nvSpPr>
          <p:spPr>
            <a:xfrm>
              <a:off x="804150" y="5032632"/>
              <a:ext cx="80021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931648"/>
                  </a:solidFill>
                  <a:effectLst/>
                  <a:uLnTx/>
                  <a:uFillTx/>
                  <a:latin typeface="Nunito" panose="00000500000000000000" pitchFamily="2" charset="0"/>
                  <a:ea typeface="Lato Black" charset="0"/>
                  <a:cs typeface="Lato Black" charset="0"/>
                </a:rPr>
                <a:t>05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B0E6D0A9-A225-4ADB-B57C-40E03AE1132D}"/>
                </a:ext>
              </a:extLst>
            </p:cNvPr>
            <p:cNvSpPr txBox="1"/>
            <p:nvPr/>
          </p:nvSpPr>
          <p:spPr>
            <a:xfrm>
              <a:off x="1912153" y="5167145"/>
              <a:ext cx="3286477" cy="40011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636363"/>
                  </a:solidFill>
                  <a:effectLst/>
                  <a:uLnTx/>
                  <a:uFillTx/>
                  <a:latin typeface="Nunito" panose="00000500000000000000" pitchFamily="2" charset="0"/>
                  <a:ea typeface="Lato Black" charset="0"/>
                  <a:cs typeface="Lato Black" charset="0"/>
                </a:rPr>
                <a:t>SCALES WITH BUSINESS</a:t>
              </a:r>
            </a:p>
          </p:txBody>
        </p:sp>
      </p:grpSp>
      <p:pic>
        <p:nvPicPr>
          <p:cNvPr id="30" name="Picture 29">
            <a:extLst>
              <a:ext uri="{FF2B5EF4-FFF2-40B4-BE49-F238E27FC236}">
                <a16:creationId xmlns:a16="http://schemas.microsoft.com/office/drawing/2014/main" id="{11CD3E85-D92F-400F-AF12-CC8C339FDB7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6530" y="228535"/>
            <a:ext cx="2271938" cy="74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476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C596FD-215D-4A7A-BF69-0994379AB2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356" y="277176"/>
            <a:ext cx="5746429" cy="626430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24A3EB-E783-46DD-B76B-F6BE4E04F7B4}"/>
              </a:ext>
            </a:extLst>
          </p:cNvPr>
          <p:cNvSpPr txBox="1"/>
          <p:nvPr/>
        </p:nvSpPr>
        <p:spPr>
          <a:xfrm>
            <a:off x="6656129" y="883786"/>
            <a:ext cx="5002471" cy="4320511"/>
          </a:xfrm>
          <a:prstGeom prst="rect">
            <a:avLst/>
          </a:prstGeom>
          <a:scene3d>
            <a:camera prst="orthographicFront">
              <a:rot lat="0" lon="0" rev="0"/>
            </a:camera>
            <a:lightRig rig="morning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6000" tIns="50800" rIns="50800" bIns="50800" numCol="1" spcCol="1270" anchor="t" anchorCtr="0">
            <a:noAutofit/>
            <a:flatTx/>
          </a:bodyPr>
          <a:lstStyle/>
          <a:p>
            <a:pPr marL="0" marR="0" lvl="0" indent="0" algn="l" defTabSz="8890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1" i="0" u="none" strike="noStrike" kern="1200" cap="none" spc="0" normalizeH="0" baseline="0" noProof="0" dirty="0">
                <a:ln>
                  <a:noFill/>
                </a:ln>
                <a:solidFill>
                  <a:srgbClr val="63636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Modular Pricing</a:t>
            </a:r>
          </a:p>
          <a:p>
            <a:pPr marL="0" marR="0" lvl="0" indent="0" algn="l" defTabSz="8890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nl-NL" sz="2000" b="1" i="0" u="none" strike="noStrike" kern="1200" cap="none" spc="0" normalizeH="0" baseline="0" noProof="0" dirty="0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8890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sng" strike="noStrike" kern="1200" cap="none" spc="0" normalizeH="0" baseline="0" noProof="0" dirty="0" err="1">
                <a:ln>
                  <a:noFill/>
                </a:ln>
                <a:solidFill>
                  <a:srgbClr val="63636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Example</a:t>
            </a:r>
            <a:endParaRPr kumimoji="0" lang="nl-NL" sz="1800" b="0" i="0" u="sng" strike="noStrike" kern="1200" cap="none" spc="0" normalizeH="0" baseline="0" noProof="0" dirty="0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8890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63636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 Company - 1 User - 2 Banks - 7 Accounts</a:t>
            </a:r>
          </a:p>
          <a:p>
            <a:pPr marL="0" marR="0" lvl="0" indent="0" algn="l" defTabSz="8890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63636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Export Account statements (CODA/CAMT)</a:t>
            </a:r>
          </a:p>
          <a:p>
            <a:pPr marL="0" marR="0" lvl="0" indent="0" algn="l" defTabSz="8890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 dirty="0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8890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63636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 user 				1 x 24,98 EUR</a:t>
            </a:r>
          </a:p>
          <a:p>
            <a:pPr marL="0" marR="0" lvl="0" indent="0" algn="l" defTabSz="8890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63636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 extra bank			1 x 11,33 EUR</a:t>
            </a:r>
          </a:p>
          <a:p>
            <a:pPr marL="0" marR="0" lvl="0" indent="0" algn="l" defTabSz="8890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63636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Export Account statements		  1 x 9,26 EUR</a:t>
            </a:r>
          </a:p>
          <a:p>
            <a:pPr marL="0" marR="0" lvl="0" indent="0" algn="l" defTabSz="8890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1" i="0" u="none" strike="noStrike" kern="1200" cap="none" spc="0" normalizeH="0" baseline="0" noProof="0" dirty="0">
                <a:ln>
                  <a:noFill/>
                </a:ln>
                <a:solidFill>
                  <a:srgbClr val="63636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Total				      45,57 EUR</a:t>
            </a:r>
          </a:p>
          <a:p>
            <a:pPr marL="0" marR="0" lvl="0" indent="0" algn="l" defTabSz="8890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 dirty="0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8890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 dirty="0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8890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937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FDA2A5-39EC-4A0E-9882-C6FA8CF110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E366B5-C74E-6745-8CB9-24F014CC4D93}" type="slidenum">
              <a:rPr kumimoji="0" lang="en-US" sz="1100" b="1" i="0" u="none" strike="noStrike" kern="1200" cap="none" spc="0" normalizeH="0" baseline="0" noProof="0" smtClean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100" b="1" i="0" u="none" strike="noStrike" kern="1200" cap="none" spc="0" normalizeH="0" baseline="0" noProof="0">
              <a:ln>
                <a:noFill/>
              </a:ln>
              <a:solidFill>
                <a:srgbClr val="931648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73E745-15B8-423E-8DF8-54630C6C4C21}"/>
              </a:ext>
            </a:extLst>
          </p:cNvPr>
          <p:cNvSpPr txBox="1"/>
          <p:nvPr/>
        </p:nvSpPr>
        <p:spPr>
          <a:xfrm>
            <a:off x="4723124" y="769614"/>
            <a:ext cx="3041730" cy="46166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" panose="020F0502020204030204" pitchFamily="34" charset="0"/>
                <a:ea typeface="Lato Black" charset="0"/>
                <a:cs typeface="Lato Black" charset="0"/>
              </a:rPr>
              <a:t>INTEGRATION - ISSUES</a:t>
            </a:r>
          </a:p>
        </p:txBody>
      </p:sp>
      <p:sp>
        <p:nvSpPr>
          <p:cNvPr id="11" name="AutoShape 27">
            <a:extLst>
              <a:ext uri="{FF2B5EF4-FFF2-40B4-BE49-F238E27FC236}">
                <a16:creationId xmlns:a16="http://schemas.microsoft.com/office/drawing/2014/main" id="{3A454833-D2CE-46B0-92A7-7F68C78DD5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0256" y="1964639"/>
            <a:ext cx="1618494" cy="2318738"/>
          </a:xfrm>
          <a:prstGeom prst="roundRect">
            <a:avLst>
              <a:gd name="adj" fmla="val 5806"/>
            </a:avLst>
          </a:prstGeom>
          <a:solidFill>
            <a:srgbClr val="931648"/>
          </a:solidFill>
          <a:ln w="25400">
            <a:solidFill>
              <a:srgbClr val="A50021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fr-FR"/>
            </a:defPPr>
            <a:lvl1pPr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5BE05C6-5A3E-4F2B-873D-599E690317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7252" y="2968142"/>
            <a:ext cx="1029560" cy="238209"/>
          </a:xfrm>
          <a:prstGeom prst="rect">
            <a:avLst/>
          </a:prstGeom>
          <a:solidFill>
            <a:srgbClr val="931648"/>
          </a:solidFill>
        </p:spPr>
      </p:pic>
      <p:sp>
        <p:nvSpPr>
          <p:cNvPr id="8" name="AutoShape 58">
            <a:extLst>
              <a:ext uri="{FF2B5EF4-FFF2-40B4-BE49-F238E27FC236}">
                <a16:creationId xmlns:a16="http://schemas.microsoft.com/office/drawing/2014/main" id="{3A5F4531-DD4E-447F-A855-A36C6E3BC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8953" y="5267717"/>
            <a:ext cx="2651905" cy="922829"/>
          </a:xfrm>
          <a:prstGeom prst="roundRect">
            <a:avLst>
              <a:gd name="adj" fmla="val 4958"/>
            </a:avLst>
          </a:prstGeom>
          <a:solidFill>
            <a:schemeClr val="bg2">
              <a:lumMod val="75000"/>
            </a:schemeClr>
          </a:solidFill>
          <a:ln w="9525" algn="ctr">
            <a:solidFill>
              <a:schemeClr val="tx2"/>
            </a:solidFill>
            <a:round/>
            <a:headEnd/>
            <a:tailEnd type="none" w="med" len="lg"/>
          </a:ln>
        </p:spPr>
        <p:txBody>
          <a:bodyPr wrap="none" anchor="ctr" anchorCtr="0"/>
          <a:lstStyle>
            <a:defPPr>
              <a:defRPr lang="fr-FR"/>
            </a:defPPr>
            <a:lvl1pPr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ERP</a:t>
            </a:r>
            <a:br>
              <a:rPr kumimoji="0" lang="nl-BE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</a:br>
            <a:r>
              <a:rPr kumimoji="0" lang="nl-BE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Accounting Software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pic>
        <p:nvPicPr>
          <p:cNvPr id="13" name="Picture 12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26D630BB-4CC8-468C-94AF-EEA62238A97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34062" y="2725311"/>
            <a:ext cx="499690" cy="54084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0A402A3-BF2C-4A33-8F5F-D29F12184D26}"/>
              </a:ext>
            </a:extLst>
          </p:cNvPr>
          <p:cNvSpPr txBox="1"/>
          <p:nvPr/>
        </p:nvSpPr>
        <p:spPr>
          <a:xfrm>
            <a:off x="9739780" y="3687444"/>
            <a:ext cx="8990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Banks</a:t>
            </a:r>
            <a:endParaRPr kumimoji="0" lang="aa-ET" sz="1400" b="0" i="0" u="none" strike="noStrike" kern="1200" cap="none" spc="0" normalizeH="0" baseline="0" noProof="0" dirty="0" err="1">
              <a:ln>
                <a:noFill/>
              </a:ln>
              <a:solidFill>
                <a:srgbClr val="231D45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15" name="Picture 14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06E58DBB-000E-4CAD-9706-26DC1B4C5EC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2614" y="2688525"/>
            <a:ext cx="499690" cy="540842"/>
          </a:xfrm>
          <a:prstGeom prst="rect">
            <a:avLst/>
          </a:prstGeom>
        </p:spPr>
      </p:pic>
      <p:pic>
        <p:nvPicPr>
          <p:cNvPr id="16" name="Picture 15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A3C2B831-D237-4987-B5C9-FE0C47F6DF3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9465" y="3057372"/>
            <a:ext cx="499690" cy="540842"/>
          </a:xfrm>
          <a:prstGeom prst="rect">
            <a:avLst/>
          </a:prstGeom>
        </p:spPr>
      </p:pic>
      <p:pic>
        <p:nvPicPr>
          <p:cNvPr id="17" name="Picture 16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EC703DAD-A557-4D06-B681-C830E0E43F0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7211" y="2427300"/>
            <a:ext cx="499690" cy="540842"/>
          </a:xfrm>
          <a:prstGeom prst="rect">
            <a:avLst/>
          </a:prstGeom>
        </p:spPr>
      </p:pic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B60027D8-B80E-4AB0-A687-380929A7B53A}"/>
              </a:ext>
            </a:extLst>
          </p:cNvPr>
          <p:cNvCxnSpPr>
            <a:cxnSpLocks/>
            <a:stCxn id="11" idx="1"/>
            <a:endCxn id="8" idx="0"/>
          </p:cNvCxnSpPr>
          <p:nvPr/>
        </p:nvCxnSpPr>
        <p:spPr bwMode="auto">
          <a:xfrm rot="10800000" flipV="1">
            <a:off x="2434906" y="3124007"/>
            <a:ext cx="2865350" cy="2143709"/>
          </a:xfrm>
          <a:prstGeom prst="bentConnector2">
            <a:avLst/>
          </a:prstGeom>
          <a:noFill/>
          <a:ln w="19050" cap="flat" cmpd="sng" algn="ctr">
            <a:solidFill>
              <a:schemeClr val="tx2"/>
            </a:solidFill>
            <a:prstDash val="dash"/>
            <a:round/>
            <a:headEnd type="triangle" w="lg" len="lg"/>
            <a:tailEnd type="triangle" w="lg" len="lg"/>
          </a:ln>
          <a:effectLst/>
        </p:spPr>
      </p:cxn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BEAED3E0-964E-4518-9645-5A8869E314C2}"/>
              </a:ext>
            </a:extLst>
          </p:cNvPr>
          <p:cNvCxnSpPr>
            <a:cxnSpLocks/>
            <a:endCxn id="11" idx="3"/>
          </p:cNvCxnSpPr>
          <p:nvPr/>
        </p:nvCxnSpPr>
        <p:spPr bwMode="auto">
          <a:xfrm rot="10800000" flipV="1">
            <a:off x="6918750" y="3121270"/>
            <a:ext cx="1926312" cy="2737"/>
          </a:xfrm>
          <a:prstGeom prst="bentConnector3">
            <a:avLst>
              <a:gd name="adj1" fmla="val 50000"/>
            </a:avLst>
          </a:prstGeom>
          <a:noFill/>
          <a:ln w="19050" cap="flat" cmpd="sng" algn="ctr">
            <a:solidFill>
              <a:schemeClr val="tx2"/>
            </a:solidFill>
            <a:prstDash val="dash"/>
            <a:round/>
            <a:headEnd type="triangle" w="lg" len="lg"/>
            <a:tailEnd type="triangle" w="lg" len="lg"/>
          </a:ln>
          <a:effectLst/>
        </p:spPr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F8A8787F-72F0-41B8-9DC8-3CF4EF7C34EC}"/>
              </a:ext>
            </a:extLst>
          </p:cNvPr>
          <p:cNvSpPr txBox="1"/>
          <p:nvPr/>
        </p:nvSpPr>
        <p:spPr>
          <a:xfrm>
            <a:off x="33573" y="3364278"/>
            <a:ext cx="24663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Payment</a:t>
            </a: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 Files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SEPA Credit Transfer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SEPA Direct </a:t>
            </a:r>
            <a:r>
              <a:rPr kumimoji="0" lang="nl-NL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Debits</a:t>
            </a:r>
            <a:endParaRPr kumimoji="0" lang="nl-NL" sz="1400" b="0" i="0" u="none" strike="noStrike" kern="1200" cap="none" spc="0" normalizeH="0" baseline="0" noProof="0" dirty="0">
              <a:ln>
                <a:noFill/>
              </a:ln>
              <a:solidFill>
                <a:srgbClr val="231D45"/>
              </a:solidFill>
              <a:effectLst/>
              <a:uLnTx/>
              <a:uFillTx/>
              <a:latin typeface="Nunito" panose="000005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Non-SEPA</a:t>
            </a:r>
            <a:endParaRPr kumimoji="0" lang="aa-ET" sz="1400" b="0" i="0" u="none" strike="noStrike" kern="1200" cap="none" spc="0" normalizeH="0" baseline="0" noProof="0" dirty="0" err="1">
              <a:ln>
                <a:noFill/>
              </a:ln>
              <a:solidFill>
                <a:srgbClr val="231D45"/>
              </a:solidFill>
              <a:effectLst/>
              <a:uLnTx/>
              <a:uFillTx/>
              <a:latin typeface="Nunito" panose="00000500000000000000" pitchFamily="2" charset="0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6D53FD8-3F4F-4AED-8F62-496A66C947C5}"/>
              </a:ext>
            </a:extLst>
          </p:cNvPr>
          <p:cNvSpPr txBox="1"/>
          <p:nvPr/>
        </p:nvSpPr>
        <p:spPr>
          <a:xfrm>
            <a:off x="2651051" y="3364278"/>
            <a:ext cx="17818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Reporting Files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CODA</a:t>
            </a:r>
            <a:br>
              <a:rPr kumimoji="0" lang="nl-BE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</a:br>
            <a:r>
              <a:rPr kumimoji="0" lang="nl-BE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CAMT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MT940</a:t>
            </a:r>
            <a:endParaRPr kumimoji="0" lang="aa-ET" sz="1400" b="0" i="0" u="none" strike="noStrike" kern="1200" cap="none" spc="0" normalizeH="0" baseline="0" noProof="0" dirty="0" err="1">
              <a:ln>
                <a:noFill/>
              </a:ln>
              <a:solidFill>
                <a:srgbClr val="231D45"/>
              </a:solidFill>
              <a:effectLst/>
              <a:uLnTx/>
              <a:uFillTx/>
              <a:latin typeface="Nunito" panose="00000500000000000000" pitchFamily="2" charset="0"/>
              <a:ea typeface="+mn-ea"/>
              <a:cs typeface="+mn-cs"/>
            </a:endParaRPr>
          </a:p>
        </p:txBody>
      </p:sp>
      <p:sp>
        <p:nvSpPr>
          <p:cNvPr id="27" name="Arrow: Up 26">
            <a:extLst>
              <a:ext uri="{FF2B5EF4-FFF2-40B4-BE49-F238E27FC236}">
                <a16:creationId xmlns:a16="http://schemas.microsoft.com/office/drawing/2014/main" id="{54BE775F-D367-4FAD-BD22-590D8F695856}"/>
              </a:ext>
            </a:extLst>
          </p:cNvPr>
          <p:cNvSpPr/>
          <p:nvPr/>
        </p:nvSpPr>
        <p:spPr>
          <a:xfrm>
            <a:off x="1108953" y="4484451"/>
            <a:ext cx="437745" cy="30155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Arrow: Up 27">
            <a:extLst>
              <a:ext uri="{FF2B5EF4-FFF2-40B4-BE49-F238E27FC236}">
                <a16:creationId xmlns:a16="http://schemas.microsoft.com/office/drawing/2014/main" id="{0B9FD14A-80C6-4A5D-A0E3-1FF872613F8A}"/>
              </a:ext>
            </a:extLst>
          </p:cNvPr>
          <p:cNvSpPr/>
          <p:nvPr/>
        </p:nvSpPr>
        <p:spPr>
          <a:xfrm rot="10800000">
            <a:off x="3323114" y="4484451"/>
            <a:ext cx="437745" cy="30155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2" name="Picture 4" descr="C:\Users\Steven\AppData\Local\Temp\SNAGHTML51174b1d.PNG">
            <a:extLst>
              <a:ext uri="{FF2B5EF4-FFF2-40B4-BE49-F238E27FC236}">
                <a16:creationId xmlns:a16="http://schemas.microsoft.com/office/drawing/2014/main" id="{1D41F8B5-4232-4883-9695-819EA9DF4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>
                  <a:alpha val="1569"/>
                </a:srgbClr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6481" y="1571732"/>
            <a:ext cx="898441" cy="988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0A1AE97A-CD5F-4361-AE3E-13DCC7EC323A}"/>
              </a:ext>
            </a:extLst>
          </p:cNvPr>
          <p:cNvSpPr txBox="1"/>
          <p:nvPr/>
        </p:nvSpPr>
        <p:spPr>
          <a:xfrm>
            <a:off x="2160754" y="1911984"/>
            <a:ext cx="30417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Manual Uploads / Downloads</a:t>
            </a:r>
            <a:endParaRPr kumimoji="0" lang="aa-ET" sz="1400" b="0" i="0" u="none" strike="noStrike" kern="1200" cap="none" spc="0" normalizeH="0" baseline="0" noProof="0" dirty="0" err="1">
              <a:ln>
                <a:noFill/>
              </a:ln>
              <a:solidFill>
                <a:srgbClr val="231D45"/>
              </a:solidFill>
              <a:effectLst/>
              <a:uLnTx/>
              <a:uFillTx/>
              <a:latin typeface="Nunito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92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FDA2A5-39EC-4A0E-9882-C6FA8CF110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E366B5-C74E-6745-8CB9-24F014CC4D93}" type="slidenum">
              <a:rPr kumimoji="0" lang="en-US" sz="1100" b="1" i="0" u="none" strike="noStrike" kern="1200" cap="none" spc="0" normalizeH="0" baseline="0" noProof="0" smtClean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100" b="1" i="0" u="none" strike="noStrike" kern="1200" cap="none" spc="0" normalizeH="0" baseline="0" noProof="0">
              <a:ln>
                <a:noFill/>
              </a:ln>
              <a:solidFill>
                <a:srgbClr val="931648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23" name="Picture 4" descr="C:\Users\Steven\AppData\Local\Temp\SNAGHTML51174b1d.PNG">
            <a:extLst>
              <a:ext uri="{FF2B5EF4-FFF2-40B4-BE49-F238E27FC236}">
                <a16:creationId xmlns:a16="http://schemas.microsoft.com/office/drawing/2014/main" id="{31F43D55-5E7E-4EA5-8340-47990CBA63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>
                  <a:alpha val="1569"/>
                </a:srgbClr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6481" y="1571732"/>
            <a:ext cx="898441" cy="988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065FAC7-CADD-4152-8AD9-C4BD8EE56DFF}"/>
              </a:ext>
            </a:extLst>
          </p:cNvPr>
          <p:cNvSpPr txBox="1"/>
          <p:nvPr/>
        </p:nvSpPr>
        <p:spPr>
          <a:xfrm>
            <a:off x="2160754" y="1906623"/>
            <a:ext cx="33119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Manual Uploads / Downloads</a:t>
            </a:r>
            <a:endParaRPr kumimoji="0" lang="aa-ET" sz="1400" b="0" i="0" u="none" strike="noStrike" kern="1200" cap="none" spc="0" normalizeH="0" baseline="0" noProof="0" dirty="0" err="1">
              <a:ln>
                <a:noFill/>
              </a:ln>
              <a:solidFill>
                <a:srgbClr val="231D45"/>
              </a:solidFill>
              <a:effectLst/>
              <a:uLnTx/>
              <a:uFillTx/>
              <a:latin typeface="Nunito" panose="00000500000000000000" pitchFamily="2" charset="0"/>
              <a:ea typeface="+mn-ea"/>
              <a:cs typeface="+mn-cs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EC7FB026-12CE-478D-97F4-E8E84978439C}"/>
              </a:ext>
            </a:extLst>
          </p:cNvPr>
          <p:cNvGraphicFramePr/>
          <p:nvPr/>
        </p:nvGraphicFramePr>
        <p:xfrm>
          <a:off x="2198805" y="2067636"/>
          <a:ext cx="8128000" cy="5180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0" name="TextBox 29">
            <a:extLst>
              <a:ext uri="{FF2B5EF4-FFF2-40B4-BE49-F238E27FC236}">
                <a16:creationId xmlns:a16="http://schemas.microsoft.com/office/drawing/2014/main" id="{19B9E2EB-F3EC-403C-BC83-50490ADADC5F}"/>
              </a:ext>
            </a:extLst>
          </p:cNvPr>
          <p:cNvSpPr txBox="1"/>
          <p:nvPr/>
        </p:nvSpPr>
        <p:spPr>
          <a:xfrm>
            <a:off x="4723124" y="769614"/>
            <a:ext cx="3041730" cy="46166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" panose="020F0502020204030204" pitchFamily="34" charset="0"/>
                <a:ea typeface="Lato Black" charset="0"/>
                <a:cs typeface="Lato Black" charset="0"/>
              </a:rPr>
              <a:t>INTEGRATION - ISSUES</a:t>
            </a:r>
          </a:p>
        </p:txBody>
      </p:sp>
    </p:spTree>
    <p:extLst>
      <p:ext uri="{BB962C8B-B14F-4D97-AF65-F5344CB8AC3E}">
        <p14:creationId xmlns:p14="http://schemas.microsoft.com/office/powerpoint/2010/main" val="3436149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FDA2A5-39EC-4A0E-9882-C6FA8CF110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E366B5-C74E-6745-8CB9-24F014CC4D93}" type="slidenum">
              <a:rPr kumimoji="0" lang="en-US" sz="1100" b="1" i="0" u="none" strike="noStrike" kern="1200" cap="none" spc="0" normalizeH="0" baseline="0" noProof="0" smtClean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100" b="1" i="0" u="none" strike="noStrike" kern="1200" cap="none" spc="0" normalizeH="0" baseline="0" noProof="0">
              <a:ln>
                <a:noFill/>
              </a:ln>
              <a:solidFill>
                <a:srgbClr val="931648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73E745-15B8-423E-8DF8-54630C6C4C21}"/>
              </a:ext>
            </a:extLst>
          </p:cNvPr>
          <p:cNvSpPr txBox="1"/>
          <p:nvPr/>
        </p:nvSpPr>
        <p:spPr>
          <a:xfrm>
            <a:off x="3849780" y="837434"/>
            <a:ext cx="4956100" cy="46166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" panose="020F0502020204030204" pitchFamily="34" charset="0"/>
                <a:ea typeface="Lato Black" charset="0"/>
                <a:cs typeface="Lato Black" charset="0"/>
              </a:rPr>
              <a:t>INTEGRATION WITH ISABEL CONNECT</a:t>
            </a:r>
          </a:p>
        </p:txBody>
      </p:sp>
      <p:sp>
        <p:nvSpPr>
          <p:cNvPr id="11" name="AutoShape 27">
            <a:extLst>
              <a:ext uri="{FF2B5EF4-FFF2-40B4-BE49-F238E27FC236}">
                <a16:creationId xmlns:a16="http://schemas.microsoft.com/office/drawing/2014/main" id="{3A454833-D2CE-46B0-92A7-7F68C78DD5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1425" y="1967586"/>
            <a:ext cx="1618494" cy="2318738"/>
          </a:xfrm>
          <a:prstGeom prst="roundRect">
            <a:avLst>
              <a:gd name="adj" fmla="val 5806"/>
            </a:avLst>
          </a:prstGeom>
          <a:solidFill>
            <a:srgbClr val="931648"/>
          </a:solidFill>
          <a:ln w="25400">
            <a:solidFill>
              <a:srgbClr val="A50021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fr-FR"/>
            </a:defPPr>
            <a:lvl1pPr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5BE05C6-5A3E-4F2B-873D-599E690317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8265" y="2975957"/>
            <a:ext cx="1029560" cy="238209"/>
          </a:xfrm>
          <a:prstGeom prst="rect">
            <a:avLst/>
          </a:prstGeom>
          <a:solidFill>
            <a:srgbClr val="931648"/>
          </a:solidFill>
        </p:spPr>
      </p:pic>
      <p:sp>
        <p:nvSpPr>
          <p:cNvPr id="8" name="AutoShape 58">
            <a:extLst>
              <a:ext uri="{FF2B5EF4-FFF2-40B4-BE49-F238E27FC236}">
                <a16:creationId xmlns:a16="http://schemas.microsoft.com/office/drawing/2014/main" id="{3A5F4531-DD4E-447F-A855-A36C6E3BC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6712" y="2688525"/>
            <a:ext cx="2046356" cy="922829"/>
          </a:xfrm>
          <a:prstGeom prst="roundRect">
            <a:avLst>
              <a:gd name="adj" fmla="val 4958"/>
            </a:avLst>
          </a:prstGeom>
          <a:solidFill>
            <a:schemeClr val="bg2">
              <a:lumMod val="75000"/>
            </a:schemeClr>
          </a:solidFill>
          <a:ln w="9525" algn="ctr">
            <a:solidFill>
              <a:schemeClr val="tx2"/>
            </a:solidFill>
            <a:round/>
            <a:headEnd/>
            <a:tailEnd type="none" w="med" len="lg"/>
          </a:ln>
        </p:spPr>
        <p:txBody>
          <a:bodyPr wrap="none" anchor="ctr" anchorCtr="0"/>
          <a:lstStyle>
            <a:defPPr>
              <a:defRPr lang="fr-FR"/>
            </a:defPPr>
            <a:lvl1pPr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har char="•"/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AFAS PROFIT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pic>
        <p:nvPicPr>
          <p:cNvPr id="13" name="Picture 12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26D630BB-4CC8-468C-94AF-EEA62238A97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34062" y="2725311"/>
            <a:ext cx="499690" cy="54084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0A402A3-BF2C-4A33-8F5F-D29F12184D26}"/>
              </a:ext>
            </a:extLst>
          </p:cNvPr>
          <p:cNvSpPr txBox="1"/>
          <p:nvPr/>
        </p:nvSpPr>
        <p:spPr>
          <a:xfrm>
            <a:off x="9739780" y="3687444"/>
            <a:ext cx="8990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Banks</a:t>
            </a:r>
            <a:endParaRPr kumimoji="0" lang="aa-ET" sz="1400" b="0" i="0" u="none" strike="noStrike" kern="1200" cap="none" spc="0" normalizeH="0" baseline="0" noProof="0" dirty="0" err="1">
              <a:ln>
                <a:noFill/>
              </a:ln>
              <a:solidFill>
                <a:srgbClr val="231D45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15" name="Picture 14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06E58DBB-000E-4CAD-9706-26DC1B4C5EC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2614" y="2688525"/>
            <a:ext cx="499690" cy="540842"/>
          </a:xfrm>
          <a:prstGeom prst="rect">
            <a:avLst/>
          </a:prstGeom>
        </p:spPr>
      </p:pic>
      <p:pic>
        <p:nvPicPr>
          <p:cNvPr id="16" name="Picture 15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A3C2B831-D237-4987-B5C9-FE0C47F6DF3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9465" y="3057372"/>
            <a:ext cx="499690" cy="540842"/>
          </a:xfrm>
          <a:prstGeom prst="rect">
            <a:avLst/>
          </a:prstGeom>
        </p:spPr>
      </p:pic>
      <p:pic>
        <p:nvPicPr>
          <p:cNvPr id="17" name="Picture 16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EC703DAD-A557-4D06-B681-C830E0E43F0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7211" y="2427300"/>
            <a:ext cx="499690" cy="540842"/>
          </a:xfrm>
          <a:prstGeom prst="rect">
            <a:avLst/>
          </a:prstGeom>
        </p:spPr>
      </p:pic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BEAED3E0-964E-4518-9645-5A8869E314C2}"/>
              </a:ext>
            </a:extLst>
          </p:cNvPr>
          <p:cNvCxnSpPr>
            <a:cxnSpLocks/>
            <a:endCxn id="11" idx="3"/>
          </p:cNvCxnSpPr>
          <p:nvPr/>
        </p:nvCxnSpPr>
        <p:spPr bwMode="auto">
          <a:xfrm rot="10800000" flipV="1">
            <a:off x="7199920" y="3121271"/>
            <a:ext cx="1645143" cy="5684"/>
          </a:xfrm>
          <a:prstGeom prst="bentConnector3">
            <a:avLst>
              <a:gd name="adj1" fmla="val 50000"/>
            </a:avLst>
          </a:prstGeom>
          <a:noFill/>
          <a:ln w="19050" cap="flat" cmpd="sng" algn="ctr">
            <a:solidFill>
              <a:schemeClr val="tx2"/>
            </a:solidFill>
            <a:prstDash val="dash"/>
            <a:round/>
            <a:headEnd type="triangle" w="lg" len="lg"/>
            <a:tailEnd type="triangle" w="lg" len="lg"/>
          </a:ln>
          <a:effectLst/>
        </p:spPr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F8A8787F-72F0-41B8-9DC8-3CF4EF7C34EC}"/>
              </a:ext>
            </a:extLst>
          </p:cNvPr>
          <p:cNvSpPr txBox="1"/>
          <p:nvPr/>
        </p:nvSpPr>
        <p:spPr>
          <a:xfrm>
            <a:off x="611937" y="3841332"/>
            <a:ext cx="246637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AFAS Profit </a:t>
            </a:r>
            <a:r>
              <a:rPr kumimoji="0" lang="nl-NL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accesses</a:t>
            </a:r>
            <a:r>
              <a:rPr kumimoji="0" lang="nl-NL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 </a:t>
            </a:r>
            <a:r>
              <a:rPr kumimoji="0" lang="nl-NL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the</a:t>
            </a:r>
            <a:r>
              <a:rPr kumimoji="0" lang="nl-NL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 </a:t>
            </a:r>
            <a:br>
              <a:rPr kumimoji="0" lang="nl-NL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</a:br>
            <a:r>
              <a:rPr kumimoji="0" lang="nl-NL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Isabel 6 platform on </a:t>
            </a:r>
            <a:r>
              <a:rPr kumimoji="0" lang="nl-NL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behalf</a:t>
            </a:r>
            <a:r>
              <a:rPr kumimoji="0" lang="nl-NL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 of </a:t>
            </a:r>
            <a:r>
              <a:rPr kumimoji="0" lang="nl-NL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the</a:t>
            </a:r>
            <a:r>
              <a:rPr kumimoji="0" lang="nl-NL" sz="14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Nunito" panose="00000500000000000000" pitchFamily="2" charset="0"/>
                <a:ea typeface="+mn-ea"/>
                <a:cs typeface="+mn-cs"/>
              </a:rPr>
              <a:t> user.</a:t>
            </a:r>
          </a:p>
        </p:txBody>
      </p:sp>
      <p:pic>
        <p:nvPicPr>
          <p:cNvPr id="23" name="Picture 4" descr="C:\Users\Steven\AppData\Local\Temp\SNAGHTML51174b1d.PNG">
            <a:extLst>
              <a:ext uri="{FF2B5EF4-FFF2-40B4-BE49-F238E27FC236}">
                <a16:creationId xmlns:a16="http://schemas.microsoft.com/office/drawing/2014/main" id="{232EE7C7-57E9-47FF-A1FB-AAEC5A2ACE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>
                  <a:alpha val="1569"/>
                </a:srgbClr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8134" y="1984830"/>
            <a:ext cx="536965" cy="590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rrow: Left-Right 6">
            <a:extLst>
              <a:ext uri="{FF2B5EF4-FFF2-40B4-BE49-F238E27FC236}">
                <a16:creationId xmlns:a16="http://schemas.microsoft.com/office/drawing/2014/main" id="{46F5412E-CB63-4402-9576-2AB8C208F873}"/>
              </a:ext>
            </a:extLst>
          </p:cNvPr>
          <p:cNvSpPr/>
          <p:nvPr/>
        </p:nvSpPr>
        <p:spPr>
          <a:xfrm>
            <a:off x="2934609" y="3101835"/>
            <a:ext cx="2227385" cy="22595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704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FE41BF-D7A7-BC4E-BB4C-D017E9A01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128" y="720000"/>
            <a:ext cx="10753200" cy="507831"/>
          </a:xfrm>
        </p:spPr>
        <p:txBody>
          <a:bodyPr/>
          <a:lstStyle/>
          <a:p>
            <a:r>
              <a:rPr lang="en-US" dirty="0"/>
              <a:t>Isabel Connect – Functions</a:t>
            </a:r>
          </a:p>
        </p:txBody>
      </p:sp>
      <p:sp>
        <p:nvSpPr>
          <p:cNvPr id="53" name="Rounded Rectangle 6">
            <a:extLst>
              <a:ext uri="{FF2B5EF4-FFF2-40B4-BE49-F238E27FC236}">
                <a16:creationId xmlns:a16="http://schemas.microsoft.com/office/drawing/2014/main" id="{50CE71FD-4B37-405C-8EDE-73B4A18A83F0}"/>
              </a:ext>
            </a:extLst>
          </p:cNvPr>
          <p:cNvSpPr/>
          <p:nvPr/>
        </p:nvSpPr>
        <p:spPr bwMode="auto">
          <a:xfrm>
            <a:off x="4215595" y="3487041"/>
            <a:ext cx="2520000" cy="720000"/>
          </a:xfrm>
          <a:prstGeom prst="roundRect">
            <a:avLst/>
          </a:prstGeom>
          <a:solidFill>
            <a:srgbClr val="636363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lg"/>
          </a:ln>
          <a:effectLst/>
        </p:spPr>
        <p:txBody>
          <a:bodyPr vert="horz" wrap="square" lIns="68580" tIns="34290" rIns="68580" bIns="3429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Upload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Payment Files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 pitchFamily="34" charset="0"/>
            </a:endParaRPr>
          </a:p>
        </p:txBody>
      </p:sp>
      <p:sp>
        <p:nvSpPr>
          <p:cNvPr id="54" name="Rounded Rectangle 7">
            <a:extLst>
              <a:ext uri="{FF2B5EF4-FFF2-40B4-BE49-F238E27FC236}">
                <a16:creationId xmlns:a16="http://schemas.microsoft.com/office/drawing/2014/main" id="{D6862C48-D40B-4CE7-9B7F-72B29399DE31}"/>
              </a:ext>
            </a:extLst>
          </p:cNvPr>
          <p:cNvSpPr/>
          <p:nvPr/>
        </p:nvSpPr>
        <p:spPr bwMode="auto">
          <a:xfrm>
            <a:off x="4216193" y="2663897"/>
            <a:ext cx="2520000" cy="720000"/>
          </a:xfrm>
          <a:prstGeom prst="roundRect">
            <a:avLst/>
          </a:prstGeom>
          <a:solidFill>
            <a:srgbClr val="841441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lg"/>
          </a:ln>
          <a:effectLst/>
        </p:spPr>
        <p:txBody>
          <a:bodyPr vert="horz" wrap="square" lIns="68580" tIns="34290" rIns="68580" bIns="3429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Download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Statement Files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 pitchFamily="34" charset="0"/>
            </a:endParaRPr>
          </a:p>
        </p:txBody>
      </p:sp>
      <p:sp>
        <p:nvSpPr>
          <p:cNvPr id="56" name="Rounded Rectangle 9">
            <a:extLst>
              <a:ext uri="{FF2B5EF4-FFF2-40B4-BE49-F238E27FC236}">
                <a16:creationId xmlns:a16="http://schemas.microsoft.com/office/drawing/2014/main" id="{072FC6AB-B982-4309-B92A-64275D25910D}"/>
              </a:ext>
            </a:extLst>
          </p:cNvPr>
          <p:cNvSpPr/>
          <p:nvPr/>
        </p:nvSpPr>
        <p:spPr bwMode="auto">
          <a:xfrm>
            <a:off x="4215595" y="4327084"/>
            <a:ext cx="2520000" cy="720000"/>
          </a:xfrm>
          <a:prstGeom prst="roundRect">
            <a:avLst/>
          </a:prstGeom>
          <a:solidFill>
            <a:srgbClr val="636363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lg"/>
          </a:ln>
          <a:effectLst/>
        </p:spPr>
        <p:txBody>
          <a:bodyPr vert="horz" wrap="square" lIns="68580" tIns="34290" rIns="68580" bIns="3429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dirty="0">
                <a:solidFill>
                  <a:srgbClr val="FFFFFF"/>
                </a:solidFill>
                <a:latin typeface="Calibri" panose="020F0502020204030204"/>
                <a:cs typeface="Calibri" panose="020F0502020204030204" pitchFamily="34" charset="0"/>
              </a:rPr>
              <a:t>SEPA Direct </a:t>
            </a:r>
            <a:r>
              <a:rPr lang="en-US" sz="1400" dirty="0" err="1">
                <a:solidFill>
                  <a:srgbClr val="FFFFFF"/>
                </a:solidFill>
                <a:latin typeface="Calibri" panose="020F0502020204030204"/>
                <a:cs typeface="Calibri" panose="020F0502020204030204" pitchFamily="34" charset="0"/>
              </a:rPr>
              <a:t>Debet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 pitchFamily="34" charset="0"/>
            </a:endParaRP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9A2CAA2E-9C0F-48EB-94C3-542CA0E18E2A}"/>
              </a:ext>
            </a:extLst>
          </p:cNvPr>
          <p:cNvGrpSpPr/>
          <p:nvPr/>
        </p:nvGrpSpPr>
        <p:grpSpPr>
          <a:xfrm>
            <a:off x="615793" y="2762728"/>
            <a:ext cx="2499354" cy="1531824"/>
            <a:chOff x="1269260" y="5881701"/>
            <a:chExt cx="1610546" cy="897250"/>
          </a:xfrm>
        </p:grpSpPr>
        <p:pic>
          <p:nvPicPr>
            <p:cNvPr id="58" name="Graphic 24">
              <a:extLst>
                <a:ext uri="{FF2B5EF4-FFF2-40B4-BE49-F238E27FC236}">
                  <a16:creationId xmlns:a16="http://schemas.microsoft.com/office/drawing/2014/main" id="{30F62712-D1C6-420C-9824-B3618B26496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450745" y="5881701"/>
              <a:ext cx="1247576" cy="897250"/>
            </a:xfrm>
            <a:prstGeom prst="rect">
              <a:avLst/>
            </a:prstGeom>
          </p:spPr>
        </p:pic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9FB1274A-CCE2-4393-8146-A17940B842A9}"/>
                </a:ext>
              </a:extLst>
            </p:cNvPr>
            <p:cNvSpPr txBox="1"/>
            <p:nvPr/>
          </p:nvSpPr>
          <p:spPr>
            <a:xfrm>
              <a:off x="1269260" y="6016576"/>
              <a:ext cx="1610546" cy="306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BE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931648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AFAS</a:t>
              </a:r>
              <a:br>
                <a:rPr kumimoji="0" lang="nl-BE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931648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</a:br>
              <a:r>
                <a:rPr kumimoji="0" lang="nl-BE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931648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PROFIT</a:t>
              </a:r>
              <a:endPara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37FB5AF7-1990-4FA0-9072-0EC01ABCA4E0}"/>
              </a:ext>
            </a:extLst>
          </p:cNvPr>
          <p:cNvGrpSpPr/>
          <p:nvPr/>
        </p:nvGrpSpPr>
        <p:grpSpPr>
          <a:xfrm>
            <a:off x="2848041" y="3706429"/>
            <a:ext cx="504056" cy="288032"/>
            <a:chOff x="6516216" y="1700808"/>
            <a:chExt cx="504056" cy="288032"/>
          </a:xfrm>
        </p:grpSpPr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6A082C61-7B0B-41CF-B63B-CC8ED6E38AA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69568" y="1755122"/>
              <a:ext cx="406976" cy="202660"/>
            </a:xfrm>
            <a:prstGeom prst="rect">
              <a:avLst/>
            </a:prstGeom>
          </p:spPr>
        </p:pic>
        <p:sp>
          <p:nvSpPr>
            <p:cNvPr id="62" name="Rounded Rectangle 15">
              <a:extLst>
                <a:ext uri="{FF2B5EF4-FFF2-40B4-BE49-F238E27FC236}">
                  <a16:creationId xmlns:a16="http://schemas.microsoft.com/office/drawing/2014/main" id="{CEC9F574-5591-44A9-8089-3785FE52B8DC}"/>
                </a:ext>
              </a:extLst>
            </p:cNvPr>
            <p:cNvSpPr/>
            <p:nvPr/>
          </p:nvSpPr>
          <p:spPr bwMode="auto">
            <a:xfrm>
              <a:off x="6516216" y="1700808"/>
              <a:ext cx="504056" cy="288032"/>
            </a:xfrm>
            <a:prstGeom prst="roundRect">
              <a:avLst/>
            </a:prstGeom>
            <a:noFill/>
            <a:ln w="9525" cap="flat" cmpd="sng" algn="ctr">
              <a:solidFill>
                <a:srgbClr val="931648"/>
              </a:solidFill>
              <a:prstDash val="solid"/>
              <a:round/>
              <a:headEnd type="none" w="med" len="med"/>
              <a:tailEnd type="triangle" w="med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190500" marR="0" lvl="0" indent="-190500" algn="l" defTabSz="914400" rtl="0" eaLnBrk="1" fontAlgn="base" latinLnBrk="0" hangingPunct="1">
                <a:lnSpc>
                  <a:spcPct val="80000"/>
                </a:lnSpc>
                <a:spcBef>
                  <a:spcPct val="3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  <a:defRPr/>
              </a:pPr>
              <a:endParaRPr kumimoji="0" lang="nl-BE" sz="900" b="0" i="1" u="none" strike="noStrike" kern="0" cap="none" spc="0" normalizeH="0" baseline="0" noProof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  <p:cxnSp>
        <p:nvCxnSpPr>
          <p:cNvPr id="64" name="Elbow Connector 4">
            <a:extLst>
              <a:ext uri="{FF2B5EF4-FFF2-40B4-BE49-F238E27FC236}">
                <a16:creationId xmlns:a16="http://schemas.microsoft.com/office/drawing/2014/main" id="{2EE5D621-02F4-43C3-9777-07A85BBB0F8A}"/>
              </a:ext>
            </a:extLst>
          </p:cNvPr>
          <p:cNvCxnSpPr>
            <a:stCxn id="62" idx="3"/>
            <a:endCxn id="54" idx="1"/>
          </p:cNvCxnSpPr>
          <p:nvPr/>
        </p:nvCxnSpPr>
        <p:spPr bwMode="auto">
          <a:xfrm flipV="1">
            <a:off x="3352097" y="3023897"/>
            <a:ext cx="864096" cy="826548"/>
          </a:xfrm>
          <a:prstGeom prst="bentConnector3">
            <a:avLst>
              <a:gd name="adj1" fmla="val 50000"/>
            </a:avLst>
          </a:prstGeom>
          <a:noFill/>
          <a:ln w="9525" cap="flat" cmpd="sng" algn="ctr">
            <a:solidFill>
              <a:srgbClr val="931648"/>
            </a:solidFill>
            <a:prstDash val="solid"/>
            <a:round/>
            <a:headEnd type="triangle" w="med" len="med"/>
            <a:tailEnd type="triangle" w="med" len="lg"/>
          </a:ln>
          <a:effectLst/>
        </p:spPr>
      </p:cxnSp>
      <p:cxnSp>
        <p:nvCxnSpPr>
          <p:cNvPr id="65" name="Elbow Connector 19">
            <a:extLst>
              <a:ext uri="{FF2B5EF4-FFF2-40B4-BE49-F238E27FC236}">
                <a16:creationId xmlns:a16="http://schemas.microsoft.com/office/drawing/2014/main" id="{51A4FFEF-376E-4E02-A933-198FE73657FD}"/>
              </a:ext>
            </a:extLst>
          </p:cNvPr>
          <p:cNvCxnSpPr>
            <a:stCxn id="62" idx="3"/>
            <a:endCxn id="53" idx="1"/>
          </p:cNvCxnSpPr>
          <p:nvPr/>
        </p:nvCxnSpPr>
        <p:spPr bwMode="auto">
          <a:xfrm flipV="1">
            <a:off x="3352097" y="3847041"/>
            <a:ext cx="863498" cy="3404"/>
          </a:xfrm>
          <a:prstGeom prst="bentConnector3">
            <a:avLst>
              <a:gd name="adj1" fmla="val 50000"/>
            </a:avLst>
          </a:prstGeom>
          <a:noFill/>
          <a:ln w="9525" cap="flat" cmpd="sng" algn="ctr">
            <a:solidFill>
              <a:srgbClr val="931648"/>
            </a:solidFill>
            <a:prstDash val="solid"/>
            <a:round/>
            <a:headEnd type="triangle" w="med" len="med"/>
            <a:tailEnd type="triangle" w="med" len="lg"/>
          </a:ln>
          <a:effectLst/>
        </p:spPr>
      </p:cxnSp>
      <p:cxnSp>
        <p:nvCxnSpPr>
          <p:cNvPr id="66" name="Elbow Connector 21">
            <a:extLst>
              <a:ext uri="{FF2B5EF4-FFF2-40B4-BE49-F238E27FC236}">
                <a16:creationId xmlns:a16="http://schemas.microsoft.com/office/drawing/2014/main" id="{E4D8124A-A207-4DEF-B00B-20E450C4FC9E}"/>
              </a:ext>
            </a:extLst>
          </p:cNvPr>
          <p:cNvCxnSpPr>
            <a:stCxn id="62" idx="3"/>
            <a:endCxn id="56" idx="1"/>
          </p:cNvCxnSpPr>
          <p:nvPr/>
        </p:nvCxnSpPr>
        <p:spPr bwMode="auto">
          <a:xfrm>
            <a:off x="3352097" y="3850445"/>
            <a:ext cx="863498" cy="836639"/>
          </a:xfrm>
          <a:prstGeom prst="bentConnector3">
            <a:avLst>
              <a:gd name="adj1" fmla="val 50000"/>
            </a:avLst>
          </a:prstGeom>
          <a:noFill/>
          <a:ln w="9525" cap="flat" cmpd="sng" algn="ctr">
            <a:solidFill>
              <a:srgbClr val="931648"/>
            </a:solidFill>
            <a:prstDash val="solid"/>
            <a:round/>
            <a:headEnd type="triangle" w="med" len="med"/>
            <a:tailEnd type="triangle" w="med" len="lg"/>
          </a:ln>
          <a:effectLst/>
        </p:spPr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AF4A036-A304-40BB-B573-31462BD1A248}"/>
              </a:ext>
            </a:extLst>
          </p:cNvPr>
          <p:cNvGrpSpPr/>
          <p:nvPr/>
        </p:nvGrpSpPr>
        <p:grpSpPr>
          <a:xfrm>
            <a:off x="8646811" y="2743112"/>
            <a:ext cx="2499354" cy="1531824"/>
            <a:chOff x="1269260" y="5881701"/>
            <a:chExt cx="1610546" cy="897250"/>
          </a:xfrm>
        </p:grpSpPr>
        <p:pic>
          <p:nvPicPr>
            <p:cNvPr id="20" name="Graphic 24">
              <a:extLst>
                <a:ext uri="{FF2B5EF4-FFF2-40B4-BE49-F238E27FC236}">
                  <a16:creationId xmlns:a16="http://schemas.microsoft.com/office/drawing/2014/main" id="{8881C60E-005E-40C1-A21A-79C09706940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450745" y="5881701"/>
              <a:ext cx="1247576" cy="897250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EB9F9BAA-AEE4-4905-8075-83759EEE1756}"/>
                </a:ext>
              </a:extLst>
            </p:cNvPr>
            <p:cNvSpPr txBox="1"/>
            <p:nvPr/>
          </p:nvSpPr>
          <p:spPr>
            <a:xfrm>
              <a:off x="1269260" y="6016576"/>
              <a:ext cx="1610546" cy="180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BE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931648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ISABEL 6</a:t>
              </a:r>
              <a:endPara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2" name="Rounded Rectangle 7">
            <a:extLst>
              <a:ext uri="{FF2B5EF4-FFF2-40B4-BE49-F238E27FC236}">
                <a16:creationId xmlns:a16="http://schemas.microsoft.com/office/drawing/2014/main" id="{4B51E2CD-0136-4FE5-A4D5-7005EACFCF6C}"/>
              </a:ext>
            </a:extLst>
          </p:cNvPr>
          <p:cNvSpPr/>
          <p:nvPr/>
        </p:nvSpPr>
        <p:spPr bwMode="auto">
          <a:xfrm>
            <a:off x="8646811" y="1740603"/>
            <a:ext cx="2520000" cy="720000"/>
          </a:xfrm>
          <a:prstGeom prst="roundRect">
            <a:avLst/>
          </a:prstGeom>
          <a:solidFill>
            <a:srgbClr val="636363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lg"/>
          </a:ln>
          <a:effectLst/>
        </p:spPr>
        <p:txBody>
          <a:bodyPr vert="horz" wrap="square" lIns="68580" tIns="34290" rIns="68580" bIns="3429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Sign Payments</a:t>
            </a:r>
          </a:p>
        </p:txBody>
      </p:sp>
      <p:pic>
        <p:nvPicPr>
          <p:cNvPr id="23" name="Picture 4" descr="C:\Users\Steven\AppData\Local\Temp\SNAGHTML51174b1d.PNG">
            <a:extLst>
              <a:ext uri="{FF2B5EF4-FFF2-40B4-BE49-F238E27FC236}">
                <a16:creationId xmlns:a16="http://schemas.microsoft.com/office/drawing/2014/main" id="{2422F22A-B630-4C84-955B-3AB5EFF733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>
                  <a:alpha val="1569"/>
                </a:srgbClr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9169" y="4487155"/>
            <a:ext cx="543564" cy="597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C:\Users\Steven\AppData\Local\Temp\SNAGHTML51174b1d.PNG">
            <a:extLst>
              <a:ext uri="{FF2B5EF4-FFF2-40B4-BE49-F238E27FC236}">
                <a16:creationId xmlns:a16="http://schemas.microsoft.com/office/drawing/2014/main" id="{89478A34-9FD1-4780-AD5C-FA3CDDE08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>
                  <a:alpha val="1569"/>
                </a:srgbClr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3225" y="4490054"/>
            <a:ext cx="543564" cy="597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C:\Users\Steven\AppData\Local\Temp\SNAGHTML51174b1d.PNG">
            <a:extLst>
              <a:ext uri="{FF2B5EF4-FFF2-40B4-BE49-F238E27FC236}">
                <a16:creationId xmlns:a16="http://schemas.microsoft.com/office/drawing/2014/main" id="{F909D960-AD1F-4551-AE4F-4E82884B09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>
                  <a:alpha val="1569"/>
                </a:srgbClr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47281" y="4493886"/>
            <a:ext cx="543564" cy="597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C:\Users\Steven\AppData\Local\Temp\SNAGHTML51174b1d.PNG">
            <a:extLst>
              <a:ext uri="{FF2B5EF4-FFF2-40B4-BE49-F238E27FC236}">
                <a16:creationId xmlns:a16="http://schemas.microsoft.com/office/drawing/2014/main" id="{C8F1497D-7F54-411A-990A-D8198710F3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>
                  <a:alpha val="1569"/>
                </a:srgbClr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24706" y="4541114"/>
            <a:ext cx="543564" cy="597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7" name="Connector: Elbow 26">
            <a:extLst>
              <a:ext uri="{FF2B5EF4-FFF2-40B4-BE49-F238E27FC236}">
                <a16:creationId xmlns:a16="http://schemas.microsoft.com/office/drawing/2014/main" id="{2B0274C0-6E62-4B47-974B-2C2897C0C24B}"/>
              </a:ext>
            </a:extLst>
          </p:cNvPr>
          <p:cNvCxnSpPr>
            <a:cxnSpLocks/>
          </p:cNvCxnSpPr>
          <p:nvPr/>
        </p:nvCxnSpPr>
        <p:spPr bwMode="auto">
          <a:xfrm rot="5400000" flipH="1" flipV="1">
            <a:off x="5609739" y="3736075"/>
            <a:ext cx="4210335" cy="12700"/>
          </a:xfrm>
          <a:prstGeom prst="bentConnector3">
            <a:avLst>
              <a:gd name="adj1" fmla="val 50000"/>
            </a:avLst>
          </a:prstGeom>
          <a:noFill/>
          <a:ln w="19050" cap="flat" cmpd="sng" algn="ctr">
            <a:solidFill>
              <a:schemeClr val="tx2"/>
            </a:solidFill>
            <a:prstDash val="dash"/>
            <a:round/>
            <a:headEnd type="none" w="lg" len="lg"/>
            <a:tailEnd type="none" w="lg" len="lg"/>
          </a:ln>
          <a:effectLst/>
        </p:spPr>
      </p:cxnSp>
    </p:spTree>
    <p:extLst>
      <p:ext uri="{BB962C8B-B14F-4D97-AF65-F5344CB8AC3E}">
        <p14:creationId xmlns:p14="http://schemas.microsoft.com/office/powerpoint/2010/main" val="308059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Transaction Area</a:t>
            </a:r>
            <a:endParaRPr lang="en-US" dirty="0"/>
          </a:p>
        </p:txBody>
      </p:sp>
      <p:sp>
        <p:nvSpPr>
          <p:cNvPr id="19459" name="Slide Number Placeholder 2"/>
          <p:cNvSpPr>
            <a:spLocks noGrp="1"/>
          </p:cNvSpPr>
          <p:nvPr>
            <p:ph type="sldNum" sz="quarter" idx="4"/>
          </p:nvPr>
        </p:nvSpPr>
        <p:spPr>
          <a:noFill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FACB11-46CF-4E89-B32C-DD04B36DD331}" type="slidenum">
              <a:rPr kumimoji="0" lang="nl-NL" sz="1100" b="1" i="0" u="none" strike="noStrike" kern="1200" cap="none" spc="0" normalizeH="0" baseline="0" noProof="0" smtClean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nl-NL" sz="1100" b="1" i="0" u="none" strike="noStrike" kern="1200" cap="none" spc="0" normalizeH="0" baseline="0" noProof="0">
              <a:ln>
                <a:noFill/>
              </a:ln>
              <a:solidFill>
                <a:srgbClr val="931648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03612" y="1435232"/>
            <a:ext cx="9676964" cy="5090112"/>
            <a:chOff x="1023167" y="1129916"/>
            <a:chExt cx="10257409" cy="539542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23167" y="1129916"/>
              <a:ext cx="10257409" cy="5395428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grpSp>
          <p:nvGrpSpPr>
            <p:cNvPr id="6" name="Group 5"/>
            <p:cNvGrpSpPr/>
            <p:nvPr/>
          </p:nvGrpSpPr>
          <p:grpSpPr>
            <a:xfrm>
              <a:off x="1127448" y="1484784"/>
              <a:ext cx="1440160" cy="432048"/>
              <a:chOff x="1127448" y="1484784"/>
              <a:chExt cx="1440160" cy="432048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1127448" y="1484784"/>
                <a:ext cx="1440160" cy="432048"/>
              </a:xfrm>
              <a:prstGeom prst="rect">
                <a:avLst/>
              </a:prstGeom>
              <a:ln>
                <a:solidFill>
                  <a:schemeClr val="bg1"/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269387" y="1534592"/>
                <a:ext cx="1156281" cy="259781"/>
              </a:xfrm>
              <a:prstGeom prst="rect">
                <a:avLst/>
              </a:prstGeom>
            </p:spPr>
          </p:pic>
        </p:grpSp>
        <p:sp>
          <p:nvSpPr>
            <p:cNvPr id="10" name="Rectangle 9"/>
            <p:cNvSpPr/>
            <p:nvPr/>
          </p:nvSpPr>
          <p:spPr>
            <a:xfrm>
              <a:off x="8040216" y="1160318"/>
              <a:ext cx="936104" cy="142009"/>
            </a:xfrm>
            <a:prstGeom prst="rect">
              <a:avLst/>
            </a:prstGeom>
            <a:ln w="317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4052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>
            <a:extLst>
              <a:ext uri="{FF2B5EF4-FFF2-40B4-BE49-F238E27FC236}">
                <a16:creationId xmlns:a16="http://schemas.microsoft.com/office/drawing/2014/main" id="{C41FA014-7E92-429A-B07C-4C384E16D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Advantages</a:t>
            </a:r>
            <a:endParaRPr lang="nl-BE" dirty="0"/>
          </a:p>
        </p:txBody>
      </p:sp>
      <p:sp>
        <p:nvSpPr>
          <p:cNvPr id="28" name="Slide Number Placeholder 27">
            <a:extLst>
              <a:ext uri="{FF2B5EF4-FFF2-40B4-BE49-F238E27FC236}">
                <a16:creationId xmlns:a16="http://schemas.microsoft.com/office/drawing/2014/main" id="{580649EC-5FB9-4BDB-832F-758C327AC7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E366B5-C74E-6745-8CB9-24F014CC4D93}" type="slidenum">
              <a:rPr kumimoji="0" lang="en-US" sz="1100" b="1" i="0" u="none" strike="noStrike" kern="1200" cap="none" spc="0" normalizeH="0" baseline="0" noProof="0" smtClean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100" b="1" i="0" u="none" strike="noStrike" kern="1200" cap="none" spc="0" normalizeH="0" baseline="0" noProof="0">
              <a:ln>
                <a:noFill/>
              </a:ln>
              <a:solidFill>
                <a:srgbClr val="931648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71E22081-AEA7-445D-81A0-B66E3534CE73}"/>
              </a:ext>
            </a:extLst>
          </p:cNvPr>
          <p:cNvGrpSpPr/>
          <p:nvPr/>
        </p:nvGrpSpPr>
        <p:grpSpPr>
          <a:xfrm>
            <a:off x="983432" y="1988840"/>
            <a:ext cx="4550400" cy="1934112"/>
            <a:chOff x="1350614" y="3285169"/>
            <a:chExt cx="4550400" cy="1655999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699D2BBA-E9AE-4D7E-AD01-867551E6911B}"/>
                </a:ext>
              </a:extLst>
            </p:cNvPr>
            <p:cNvSpPr/>
            <p:nvPr/>
          </p:nvSpPr>
          <p:spPr>
            <a:xfrm>
              <a:off x="1548636" y="3479149"/>
              <a:ext cx="4152694" cy="13768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BE" sz="2250" b="1" i="0" u="none" strike="noStrike" kern="1200" cap="none" spc="0" normalizeH="0" baseline="0" noProof="0" dirty="0">
                  <a:ln>
                    <a:noFill/>
                  </a:ln>
                  <a:solidFill>
                    <a:srgbClr val="931648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Convenience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16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You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will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be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handle most of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your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financial transactions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directly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from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within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AFAS Profit,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your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known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and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preferred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interface.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Only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signing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transactions is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handled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from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the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Isabel 6 interface</a:t>
              </a: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83E41A0-F6C2-4AC5-81C1-013689275A38}"/>
                </a:ext>
              </a:extLst>
            </p:cNvPr>
            <p:cNvSpPr/>
            <p:nvPr/>
          </p:nvSpPr>
          <p:spPr>
            <a:xfrm>
              <a:off x="1350614" y="3285169"/>
              <a:ext cx="4550400" cy="1655999"/>
            </a:xfrm>
            <a:prstGeom prst="rect">
              <a:avLst/>
            </a:prstGeom>
            <a:noFill/>
            <a:ln w="12700">
              <a:solidFill>
                <a:srgbClr val="DAD7D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99115738-4BD2-44EA-B479-B110DB116F20}"/>
              </a:ext>
            </a:extLst>
          </p:cNvPr>
          <p:cNvGrpSpPr/>
          <p:nvPr/>
        </p:nvGrpSpPr>
        <p:grpSpPr>
          <a:xfrm>
            <a:off x="6292649" y="1988840"/>
            <a:ext cx="4548738" cy="1934112"/>
            <a:chOff x="6292649" y="1988840"/>
            <a:chExt cx="4548738" cy="1656000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66FE64B7-A818-4262-A33E-869E8268C94B}"/>
                </a:ext>
              </a:extLst>
            </p:cNvPr>
            <p:cNvSpPr/>
            <p:nvPr/>
          </p:nvSpPr>
          <p:spPr>
            <a:xfrm>
              <a:off x="6490671" y="2182821"/>
              <a:ext cx="4152694" cy="13773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BE" sz="2250" b="1" i="0" u="none" strike="noStrike" kern="1200" cap="none" spc="0" normalizeH="0" baseline="0" noProof="0" dirty="0">
                  <a:ln>
                    <a:noFill/>
                  </a:ln>
                  <a:solidFill>
                    <a:srgbClr val="931648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Efficiency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16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An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improved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user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experience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,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leading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to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time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gain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(e.g.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CODA’s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are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downloaded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before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the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accountant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comes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in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the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office).</a:t>
              </a: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C3039F4F-C653-4487-A706-BE12A0A05BCC}"/>
                </a:ext>
              </a:extLst>
            </p:cNvPr>
            <p:cNvSpPr/>
            <p:nvPr/>
          </p:nvSpPr>
          <p:spPr>
            <a:xfrm>
              <a:off x="6292649" y="1988840"/>
              <a:ext cx="4548738" cy="1656000"/>
            </a:xfrm>
            <a:prstGeom prst="rect">
              <a:avLst/>
            </a:prstGeom>
            <a:noFill/>
            <a:ln w="12700">
              <a:solidFill>
                <a:srgbClr val="DAD7D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DE6882E0-9764-4A3A-A1CC-C862F4ACF07F}"/>
              </a:ext>
            </a:extLst>
          </p:cNvPr>
          <p:cNvGrpSpPr/>
          <p:nvPr/>
        </p:nvGrpSpPr>
        <p:grpSpPr>
          <a:xfrm>
            <a:off x="3647728" y="4149080"/>
            <a:ext cx="4548738" cy="1827826"/>
            <a:chOff x="6445049" y="4797336"/>
            <a:chExt cx="4548738" cy="1656000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B6A40F46-2148-4BE6-AF07-2200285196BB}"/>
                </a:ext>
              </a:extLst>
            </p:cNvPr>
            <p:cNvSpPr/>
            <p:nvPr/>
          </p:nvSpPr>
          <p:spPr>
            <a:xfrm>
              <a:off x="6643071" y="4991317"/>
              <a:ext cx="4152694" cy="11464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BE" sz="2250" b="1" i="0" u="none" strike="noStrike" kern="1200" cap="none" spc="0" normalizeH="0" baseline="0" noProof="0" dirty="0">
                  <a:ln>
                    <a:noFill/>
                  </a:ln>
                  <a:solidFill>
                    <a:srgbClr val="931648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Compliance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16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Unattended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and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automated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file exchange: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may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be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requirement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from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nl-BE" sz="15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an</a:t>
              </a:r>
              <a:r>
                <a:rPr kumimoji="0" lang="nl-BE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31D45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audit point of view.</a:t>
              </a: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231D45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98DFFCF7-1BD8-4CE0-B005-0189C1A44BB3}"/>
                </a:ext>
              </a:extLst>
            </p:cNvPr>
            <p:cNvSpPr/>
            <p:nvPr/>
          </p:nvSpPr>
          <p:spPr>
            <a:xfrm>
              <a:off x="6445049" y="4797336"/>
              <a:ext cx="4548738" cy="1656000"/>
            </a:xfrm>
            <a:prstGeom prst="rect">
              <a:avLst/>
            </a:prstGeom>
            <a:noFill/>
            <a:ln w="12700">
              <a:solidFill>
                <a:srgbClr val="DAD7D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303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F434DF-D5F1-4EFA-ADF1-1EE87CC6C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Pricing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3A0AB1-A8F8-4362-971A-7F1F21EEC8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E366B5-C74E-6745-8CB9-24F014CC4D93}" type="slidenum">
              <a:rPr kumimoji="0" lang="en-US" sz="1100" b="1" i="0" u="none" strike="noStrike" kern="1200" cap="none" spc="0" normalizeH="0" baseline="0" noProof="0" smtClean="0">
                <a:ln>
                  <a:noFill/>
                </a:ln>
                <a:solidFill>
                  <a:srgbClr val="931648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100" b="1" i="0" u="none" strike="noStrike" kern="1200" cap="none" spc="0" normalizeH="0" baseline="0" noProof="0">
              <a:ln>
                <a:noFill/>
              </a:ln>
              <a:solidFill>
                <a:srgbClr val="931648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6A43889-1484-4138-BBB0-5528D67676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62" y="1585050"/>
            <a:ext cx="8905875" cy="455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12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hthoek 34">
            <a:extLst>
              <a:ext uri="{FF2B5EF4-FFF2-40B4-BE49-F238E27FC236}">
                <a16:creationId xmlns:a16="http://schemas.microsoft.com/office/drawing/2014/main" id="{1A1AE628-6838-4BAA-8B30-1E02ABBDF201}"/>
              </a:ext>
            </a:extLst>
          </p:cNvPr>
          <p:cNvSpPr/>
          <p:nvPr/>
        </p:nvSpPr>
        <p:spPr>
          <a:xfrm>
            <a:off x="0" y="-1584"/>
            <a:ext cx="12192000" cy="6861169"/>
          </a:xfrm>
          <a:prstGeom prst="rect">
            <a:avLst/>
          </a:prstGeom>
          <a:solidFill>
            <a:srgbClr val="F2F5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grpSp>
        <p:nvGrpSpPr>
          <p:cNvPr id="37" name="Groep 36">
            <a:extLst>
              <a:ext uri="{FF2B5EF4-FFF2-40B4-BE49-F238E27FC236}">
                <a16:creationId xmlns:a16="http://schemas.microsoft.com/office/drawing/2014/main" id="{6F0C9C4F-7DB0-4E76-A7E2-41B9B10DDB2C}"/>
              </a:ext>
            </a:extLst>
          </p:cNvPr>
          <p:cNvGrpSpPr/>
          <p:nvPr/>
        </p:nvGrpSpPr>
        <p:grpSpPr>
          <a:xfrm>
            <a:off x="1621937" y="2357972"/>
            <a:ext cx="2302123" cy="2542438"/>
            <a:chOff x="878603" y="2357972"/>
            <a:chExt cx="2302123" cy="2542438"/>
          </a:xfrm>
        </p:grpSpPr>
        <p:grpSp>
          <p:nvGrpSpPr>
            <p:cNvPr id="24" name="Groep 23">
              <a:extLst>
                <a:ext uri="{FF2B5EF4-FFF2-40B4-BE49-F238E27FC236}">
                  <a16:creationId xmlns:a16="http://schemas.microsoft.com/office/drawing/2014/main" id="{CAF6AD8F-23C2-4A0E-AA9A-4C2B7E13FA3B}"/>
                </a:ext>
              </a:extLst>
            </p:cNvPr>
            <p:cNvGrpSpPr/>
            <p:nvPr/>
          </p:nvGrpSpPr>
          <p:grpSpPr>
            <a:xfrm>
              <a:off x="878603" y="2357972"/>
              <a:ext cx="2302123" cy="2542438"/>
              <a:chOff x="878603" y="2357972"/>
              <a:chExt cx="2302123" cy="2542438"/>
            </a:xfrm>
          </p:grpSpPr>
          <p:sp>
            <p:nvSpPr>
              <p:cNvPr id="14" name="Rechthoek 13">
                <a:extLst>
                  <a:ext uri="{FF2B5EF4-FFF2-40B4-BE49-F238E27FC236}">
                    <a16:creationId xmlns:a16="http://schemas.microsoft.com/office/drawing/2014/main" id="{ABF77484-78FE-4E97-A27B-0E05590B5BB3}"/>
                  </a:ext>
                </a:extLst>
              </p:cNvPr>
              <p:cNvSpPr/>
              <p:nvPr/>
            </p:nvSpPr>
            <p:spPr>
              <a:xfrm>
                <a:off x="878603" y="2357972"/>
                <a:ext cx="2302122" cy="243949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boto"/>
                  <a:ea typeface="+mn-ea"/>
                  <a:cs typeface="+mn-cs"/>
                </a:endParaRPr>
              </a:p>
            </p:txBody>
          </p:sp>
          <p:pic>
            <p:nvPicPr>
              <p:cNvPr id="13" name="Afbeelding 12">
                <a:extLst>
                  <a:ext uri="{FF2B5EF4-FFF2-40B4-BE49-F238E27FC236}">
                    <a16:creationId xmlns:a16="http://schemas.microsoft.com/office/drawing/2014/main" id="{8F5139F3-6630-49CD-8BCC-7DE691C2D4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78603" y="4794455"/>
                <a:ext cx="2302123" cy="105955"/>
              </a:xfrm>
              <a:prstGeom prst="rect">
                <a:avLst/>
              </a:prstGeom>
            </p:spPr>
          </p:pic>
        </p:grpSp>
        <p:sp>
          <p:nvSpPr>
            <p:cNvPr id="16" name="Rechthoek 15">
              <a:extLst>
                <a:ext uri="{FF2B5EF4-FFF2-40B4-BE49-F238E27FC236}">
                  <a16:creationId xmlns:a16="http://schemas.microsoft.com/office/drawing/2014/main" id="{6CD70858-934C-4DC0-B1DD-0A1AD7B3D137}"/>
                </a:ext>
              </a:extLst>
            </p:cNvPr>
            <p:cNvSpPr/>
            <p:nvPr/>
          </p:nvSpPr>
          <p:spPr>
            <a:xfrm>
              <a:off x="1014760" y="4014982"/>
              <a:ext cx="202980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BE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60A9"/>
                  </a:solidFill>
                  <a:effectLst/>
                  <a:uLnTx/>
                  <a:uFillTx/>
                  <a:latin typeface="Roboto Black"/>
                  <a:ea typeface="+mn-ea"/>
                  <a:cs typeface="+mn-cs"/>
                </a:rPr>
                <a:t>Isabel 6</a:t>
              </a:r>
              <a:endPara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0060A9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</p:grpSp>
      <p:sp>
        <p:nvSpPr>
          <p:cNvPr id="3" name="Rechthoek 2">
            <a:extLst>
              <a:ext uri="{FF2B5EF4-FFF2-40B4-BE49-F238E27FC236}">
                <a16:creationId xmlns:a16="http://schemas.microsoft.com/office/drawing/2014/main" id="{D7E9CCED-71A8-46DF-BFF5-FC80ACFCC938}"/>
              </a:ext>
            </a:extLst>
          </p:cNvPr>
          <p:cNvSpPr/>
          <p:nvPr/>
        </p:nvSpPr>
        <p:spPr>
          <a:xfrm>
            <a:off x="2400300" y="817574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4400" b="0" i="0" u="none" strike="noStrike" kern="1200" cap="none" spc="0" normalizeH="0" baseline="0" noProof="0" dirty="0">
                <a:ln>
                  <a:noFill/>
                </a:ln>
                <a:solidFill>
                  <a:srgbClr val="0060A9"/>
                </a:solidFill>
                <a:effectLst/>
                <a:uLnTx/>
                <a:uFillTx/>
                <a:latin typeface="Roboto Thin" pitchFamily="2" charset="0"/>
                <a:ea typeface="Roboto Thin" pitchFamily="2" charset="0"/>
                <a:cs typeface="+mn-cs"/>
              </a:rPr>
              <a:t>Koppeling </a:t>
            </a:r>
            <a:r>
              <a:rPr kumimoji="0" lang="nl-NL" sz="4400" b="0" i="0" u="none" strike="noStrike" kern="1200" cap="none" spc="0" normalizeH="0" baseline="0" noProof="0" dirty="0">
                <a:ln>
                  <a:noFill/>
                </a:ln>
                <a:solidFill>
                  <a:srgbClr val="0060A9"/>
                </a:solidFill>
                <a:effectLst/>
                <a:uLnTx/>
                <a:uFillTx/>
                <a:latin typeface="Roboto Black" panose="02000000000000000000" pitchFamily="2" charset="0"/>
                <a:ea typeface="Roboto Black" panose="02000000000000000000" pitchFamily="2" charset="0"/>
                <a:cs typeface="+mn-cs"/>
              </a:rPr>
              <a:t>Isabel Connect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429BF042-8359-4E76-A62F-DF1780E5E256}"/>
              </a:ext>
            </a:extLst>
          </p:cNvPr>
          <p:cNvSpPr/>
          <p:nvPr/>
        </p:nvSpPr>
        <p:spPr>
          <a:xfrm flipV="1">
            <a:off x="0" y="6812281"/>
            <a:ext cx="1219200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 dirty="0">
              <a:ln>
                <a:noFill/>
              </a:ln>
              <a:solidFill>
                <a:srgbClr val="0060A9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grpSp>
        <p:nvGrpSpPr>
          <p:cNvPr id="18" name="Groep 17">
            <a:extLst>
              <a:ext uri="{FF2B5EF4-FFF2-40B4-BE49-F238E27FC236}">
                <a16:creationId xmlns:a16="http://schemas.microsoft.com/office/drawing/2014/main" id="{9E7F2B3A-207F-4F9A-8850-0F6B5CA0B352}"/>
              </a:ext>
            </a:extLst>
          </p:cNvPr>
          <p:cNvGrpSpPr/>
          <p:nvPr/>
        </p:nvGrpSpPr>
        <p:grpSpPr>
          <a:xfrm>
            <a:off x="8293784" y="2368173"/>
            <a:ext cx="2747153" cy="2542438"/>
            <a:chOff x="3537741" y="2357972"/>
            <a:chExt cx="2747153" cy="2542438"/>
          </a:xfrm>
        </p:grpSpPr>
        <p:grpSp>
          <p:nvGrpSpPr>
            <p:cNvPr id="19" name="Groep 18">
              <a:extLst>
                <a:ext uri="{FF2B5EF4-FFF2-40B4-BE49-F238E27FC236}">
                  <a16:creationId xmlns:a16="http://schemas.microsoft.com/office/drawing/2014/main" id="{63B1BC1A-27BA-404C-BDDB-FA8222329BA6}"/>
                </a:ext>
              </a:extLst>
            </p:cNvPr>
            <p:cNvGrpSpPr/>
            <p:nvPr/>
          </p:nvGrpSpPr>
          <p:grpSpPr>
            <a:xfrm>
              <a:off x="3537741" y="2357972"/>
              <a:ext cx="2747153" cy="2542438"/>
              <a:chOff x="433573" y="2357972"/>
              <a:chExt cx="2747153" cy="2542438"/>
            </a:xfrm>
          </p:grpSpPr>
          <p:sp>
            <p:nvSpPr>
              <p:cNvPr id="23" name="Rechthoek 22">
                <a:extLst>
                  <a:ext uri="{FF2B5EF4-FFF2-40B4-BE49-F238E27FC236}">
                    <a16:creationId xmlns:a16="http://schemas.microsoft.com/office/drawing/2014/main" id="{39B47F73-7D4A-425F-BD29-0CD30E83E3A8}"/>
                  </a:ext>
                </a:extLst>
              </p:cNvPr>
              <p:cNvSpPr/>
              <p:nvPr/>
            </p:nvSpPr>
            <p:spPr>
              <a:xfrm>
                <a:off x="433573" y="2357972"/>
                <a:ext cx="2302122" cy="243949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boto"/>
                  <a:ea typeface="+mn-ea"/>
                  <a:cs typeface="+mn-cs"/>
                </a:endParaRPr>
              </a:p>
            </p:txBody>
          </p:sp>
          <p:pic>
            <p:nvPicPr>
              <p:cNvPr id="30" name="Afbeelding 29">
                <a:extLst>
                  <a:ext uri="{FF2B5EF4-FFF2-40B4-BE49-F238E27FC236}">
                    <a16:creationId xmlns:a16="http://schemas.microsoft.com/office/drawing/2014/main" id="{612154D5-B991-43A3-9457-24935ABF4AE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78603" y="4794455"/>
                <a:ext cx="2302123" cy="105955"/>
              </a:xfrm>
              <a:prstGeom prst="rect">
                <a:avLst/>
              </a:prstGeom>
            </p:spPr>
          </p:pic>
        </p:grpSp>
        <p:sp>
          <p:nvSpPr>
            <p:cNvPr id="22" name="Rechthoek 21">
              <a:extLst>
                <a:ext uri="{FF2B5EF4-FFF2-40B4-BE49-F238E27FC236}">
                  <a16:creationId xmlns:a16="http://schemas.microsoft.com/office/drawing/2014/main" id="{F2DB2E79-FD8A-4C0B-9C9C-57DE813A67A2}"/>
                </a:ext>
              </a:extLst>
            </p:cNvPr>
            <p:cNvSpPr/>
            <p:nvPr/>
          </p:nvSpPr>
          <p:spPr>
            <a:xfrm>
              <a:off x="3654030" y="4001877"/>
              <a:ext cx="202980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BE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60A9"/>
                  </a:solidFill>
                  <a:effectLst/>
                  <a:uLnTx/>
                  <a:uFillTx/>
                  <a:latin typeface="Roboto Black"/>
                  <a:ea typeface="+mn-ea"/>
                  <a:cs typeface="+mn-cs"/>
                </a:rPr>
                <a:t>Profit</a:t>
              </a:r>
              <a:endPara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0060A9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</p:grpSp>
      <p:pic>
        <p:nvPicPr>
          <p:cNvPr id="21" name="Afbeelding 20">
            <a:extLst>
              <a:ext uri="{FF2B5EF4-FFF2-40B4-BE49-F238E27FC236}">
                <a16:creationId xmlns:a16="http://schemas.microsoft.com/office/drawing/2014/main" id="{938DDD79-C476-44D3-BDE5-47128F34D5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94709" y="2535081"/>
            <a:ext cx="1556578" cy="1556578"/>
          </a:xfrm>
          <a:prstGeom prst="rect">
            <a:avLst/>
          </a:prstGeom>
        </p:spPr>
      </p:pic>
      <p:pic>
        <p:nvPicPr>
          <p:cNvPr id="29" name="Afbeelding 28" descr="Afbeelding met galerie&#10;&#10;Automatisch gegenereerde beschrijving">
            <a:extLst>
              <a:ext uri="{FF2B5EF4-FFF2-40B4-BE49-F238E27FC236}">
                <a16:creationId xmlns:a16="http://schemas.microsoft.com/office/drawing/2014/main" id="{159EF347-B025-4305-9323-1C7BC7BA6F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6036" y="2428742"/>
            <a:ext cx="1768002" cy="1768002"/>
          </a:xfrm>
          <a:prstGeom prst="rect">
            <a:avLst/>
          </a:prstGeom>
        </p:spPr>
      </p:pic>
      <p:grpSp>
        <p:nvGrpSpPr>
          <p:cNvPr id="5" name="Groep 4">
            <a:extLst>
              <a:ext uri="{FF2B5EF4-FFF2-40B4-BE49-F238E27FC236}">
                <a16:creationId xmlns:a16="http://schemas.microsoft.com/office/drawing/2014/main" id="{11A4D86C-3B08-4570-9C5B-9C11632546C8}"/>
              </a:ext>
            </a:extLst>
          </p:cNvPr>
          <p:cNvGrpSpPr/>
          <p:nvPr/>
        </p:nvGrpSpPr>
        <p:grpSpPr>
          <a:xfrm>
            <a:off x="4140284" y="2373307"/>
            <a:ext cx="3870730" cy="2542438"/>
            <a:chOff x="4140284" y="2373307"/>
            <a:chExt cx="3870730" cy="2542438"/>
          </a:xfrm>
        </p:grpSpPr>
        <p:pic>
          <p:nvPicPr>
            <p:cNvPr id="33" name="Afbeelding 30">
              <a:extLst>
                <a:ext uri="{FF2B5EF4-FFF2-40B4-BE49-F238E27FC236}">
                  <a16:creationId xmlns:a16="http://schemas.microsoft.com/office/drawing/2014/main" id="{7DB9CDE6-9081-48A8-8D13-FDE59E0A656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4439240" y="3544200"/>
              <a:ext cx="169272" cy="184270"/>
            </a:xfrm>
            <a:prstGeom prst="rect">
              <a:avLst/>
            </a:prstGeom>
          </p:spPr>
        </p:pic>
        <p:grpSp>
          <p:nvGrpSpPr>
            <p:cNvPr id="36" name="Groep 35">
              <a:extLst>
                <a:ext uri="{FF2B5EF4-FFF2-40B4-BE49-F238E27FC236}">
                  <a16:creationId xmlns:a16="http://schemas.microsoft.com/office/drawing/2014/main" id="{8003B453-654A-4E01-9ABD-F18F9EBABA4D}"/>
                </a:ext>
              </a:extLst>
            </p:cNvPr>
            <p:cNvGrpSpPr/>
            <p:nvPr/>
          </p:nvGrpSpPr>
          <p:grpSpPr>
            <a:xfrm>
              <a:off x="4941575" y="2373307"/>
              <a:ext cx="2302123" cy="2542438"/>
              <a:chOff x="3982771" y="2357972"/>
              <a:chExt cx="2302123" cy="2542438"/>
            </a:xfrm>
          </p:grpSpPr>
          <p:grpSp>
            <p:nvGrpSpPr>
              <p:cNvPr id="25" name="Groep 24">
                <a:extLst>
                  <a:ext uri="{FF2B5EF4-FFF2-40B4-BE49-F238E27FC236}">
                    <a16:creationId xmlns:a16="http://schemas.microsoft.com/office/drawing/2014/main" id="{A60CE61C-2B5B-488F-9B1F-E205A50634F8}"/>
                  </a:ext>
                </a:extLst>
              </p:cNvPr>
              <p:cNvGrpSpPr/>
              <p:nvPr/>
            </p:nvGrpSpPr>
            <p:grpSpPr>
              <a:xfrm>
                <a:off x="3982771" y="2357972"/>
                <a:ext cx="2302123" cy="2542438"/>
                <a:chOff x="878603" y="2357972"/>
                <a:chExt cx="2302123" cy="2542438"/>
              </a:xfrm>
            </p:grpSpPr>
            <p:sp>
              <p:nvSpPr>
                <p:cNvPr id="26" name="Rechthoek 25">
                  <a:extLst>
                    <a:ext uri="{FF2B5EF4-FFF2-40B4-BE49-F238E27FC236}">
                      <a16:creationId xmlns:a16="http://schemas.microsoft.com/office/drawing/2014/main" id="{7CD40EEA-0F45-417F-88AB-95124FC38813}"/>
                    </a:ext>
                  </a:extLst>
                </p:cNvPr>
                <p:cNvSpPr/>
                <p:nvPr/>
              </p:nvSpPr>
              <p:spPr>
                <a:xfrm>
                  <a:off x="878603" y="2357972"/>
                  <a:ext cx="2302122" cy="2439497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nl-NL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Roboto"/>
                    <a:ea typeface="+mn-ea"/>
                    <a:cs typeface="+mn-cs"/>
                  </a:endParaRPr>
                </a:p>
              </p:txBody>
            </p:sp>
            <p:pic>
              <p:nvPicPr>
                <p:cNvPr id="27" name="Afbeelding 26">
                  <a:extLst>
                    <a:ext uri="{FF2B5EF4-FFF2-40B4-BE49-F238E27FC236}">
                      <a16:creationId xmlns:a16="http://schemas.microsoft.com/office/drawing/2014/main" id="{5241150C-A651-4191-8E23-9BAE73D8AB6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78603" y="4794455"/>
                  <a:ext cx="2302123" cy="105955"/>
                </a:xfrm>
                <a:prstGeom prst="rect">
                  <a:avLst/>
                </a:prstGeom>
              </p:spPr>
            </p:pic>
          </p:grpSp>
          <p:sp>
            <p:nvSpPr>
              <p:cNvPr id="28" name="Rechthoek 27">
                <a:extLst>
                  <a:ext uri="{FF2B5EF4-FFF2-40B4-BE49-F238E27FC236}">
                    <a16:creationId xmlns:a16="http://schemas.microsoft.com/office/drawing/2014/main" id="{67DEFCCC-9046-493B-9B8D-3C435EB3049F}"/>
                  </a:ext>
                </a:extLst>
              </p:cNvPr>
              <p:cNvSpPr/>
              <p:nvPr/>
            </p:nvSpPr>
            <p:spPr>
              <a:xfrm>
                <a:off x="4118928" y="4010492"/>
                <a:ext cx="2029808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60A9"/>
                    </a:solidFill>
                    <a:effectLst/>
                    <a:uLnTx/>
                    <a:uFillTx/>
                    <a:latin typeface="Roboto Black"/>
                    <a:ea typeface="+mn-ea"/>
                    <a:cs typeface="+mn-cs"/>
                  </a:rPr>
                  <a:t>Isabel Connect</a:t>
                </a:r>
                <a:endParaRPr kumimoji="0" lang="nl-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60A9"/>
                  </a:solidFill>
                  <a:effectLst/>
                  <a:uLnTx/>
                  <a:uFillTx/>
                  <a:latin typeface="Roboto"/>
                  <a:ea typeface="+mn-ea"/>
                  <a:cs typeface="+mn-cs"/>
                </a:endParaRPr>
              </a:p>
            </p:txBody>
          </p:sp>
        </p:grpSp>
        <p:pic>
          <p:nvPicPr>
            <p:cNvPr id="32" name="Afbeelding 30">
              <a:extLst>
                <a:ext uri="{FF2B5EF4-FFF2-40B4-BE49-F238E27FC236}">
                  <a16:creationId xmlns:a16="http://schemas.microsoft.com/office/drawing/2014/main" id="{B83D923D-D721-4050-93CA-9DC3590D3D9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841742" y="3544200"/>
              <a:ext cx="169272" cy="184270"/>
            </a:xfrm>
            <a:prstGeom prst="rect">
              <a:avLst/>
            </a:prstGeom>
          </p:spPr>
        </p:pic>
        <p:pic>
          <p:nvPicPr>
            <p:cNvPr id="7" name="Afbeelding 6">
              <a:extLst>
                <a:ext uri="{FF2B5EF4-FFF2-40B4-BE49-F238E27FC236}">
                  <a16:creationId xmlns:a16="http://schemas.microsoft.com/office/drawing/2014/main" id="{BF63717B-BB59-47E4-95A2-A0765C2D757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62731" y="2404279"/>
              <a:ext cx="1828571" cy="1828571"/>
            </a:xfrm>
            <a:prstGeom prst="rect">
              <a:avLst/>
            </a:prstGeom>
          </p:spPr>
        </p:pic>
        <p:pic>
          <p:nvPicPr>
            <p:cNvPr id="31" name="Afbeelding 30">
              <a:extLst>
                <a:ext uri="{FF2B5EF4-FFF2-40B4-BE49-F238E27FC236}">
                  <a16:creationId xmlns:a16="http://schemas.microsoft.com/office/drawing/2014/main" id="{A99A1D3A-9F3A-4769-928F-3839A2FA0D9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10800000">
              <a:off x="7542654" y="3544559"/>
              <a:ext cx="169272" cy="184270"/>
            </a:xfrm>
            <a:prstGeom prst="rect">
              <a:avLst/>
            </a:prstGeom>
          </p:spPr>
        </p:pic>
        <p:pic>
          <p:nvPicPr>
            <p:cNvPr id="34" name="Afbeelding 30">
              <a:extLst>
                <a:ext uri="{FF2B5EF4-FFF2-40B4-BE49-F238E27FC236}">
                  <a16:creationId xmlns:a16="http://schemas.microsoft.com/office/drawing/2014/main" id="{1DE6BE7B-1CE8-47DF-9514-5BCE3C36856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10800000">
              <a:off x="4140284" y="3544200"/>
              <a:ext cx="169272" cy="184270"/>
            </a:xfrm>
            <a:prstGeom prst="rect">
              <a:avLst/>
            </a:prstGeom>
          </p:spPr>
        </p:pic>
      </p:grpSp>
      <p:sp>
        <p:nvSpPr>
          <p:cNvPr id="38" name="Rechthoek 37">
            <a:extLst>
              <a:ext uri="{FF2B5EF4-FFF2-40B4-BE49-F238E27FC236}">
                <a16:creationId xmlns:a16="http://schemas.microsoft.com/office/drawing/2014/main" id="{3FB6B117-C35A-48B1-8613-7BF500F842E4}"/>
              </a:ext>
            </a:extLst>
          </p:cNvPr>
          <p:cNvSpPr/>
          <p:nvPr/>
        </p:nvSpPr>
        <p:spPr>
          <a:xfrm>
            <a:off x="0" y="6738257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098152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25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hthoek 34">
            <a:extLst>
              <a:ext uri="{FF2B5EF4-FFF2-40B4-BE49-F238E27FC236}">
                <a16:creationId xmlns:a16="http://schemas.microsoft.com/office/drawing/2014/main" id="{1A1AE628-6838-4BAA-8B30-1E02ABBDF201}"/>
              </a:ext>
            </a:extLst>
          </p:cNvPr>
          <p:cNvSpPr/>
          <p:nvPr/>
        </p:nvSpPr>
        <p:spPr>
          <a:xfrm>
            <a:off x="0" y="-1584"/>
            <a:ext cx="12192000" cy="6861169"/>
          </a:xfrm>
          <a:prstGeom prst="rect">
            <a:avLst/>
          </a:prstGeom>
          <a:solidFill>
            <a:srgbClr val="F2F5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D7E9CCED-71A8-46DF-BFF5-FC80ACFCC938}"/>
              </a:ext>
            </a:extLst>
          </p:cNvPr>
          <p:cNvSpPr/>
          <p:nvPr/>
        </p:nvSpPr>
        <p:spPr>
          <a:xfrm>
            <a:off x="2400300" y="817574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4400" b="0" i="0" u="none" strike="noStrike" kern="1200" cap="none" spc="0" normalizeH="0" baseline="0" noProof="0" dirty="0">
                <a:ln>
                  <a:noFill/>
                </a:ln>
                <a:solidFill>
                  <a:srgbClr val="0060A9"/>
                </a:solidFill>
                <a:effectLst/>
                <a:uLnTx/>
                <a:uFillTx/>
                <a:latin typeface="Roboto Thin" pitchFamily="2" charset="0"/>
                <a:ea typeface="Roboto Thin" pitchFamily="2" charset="0"/>
                <a:cs typeface="+mn-cs"/>
              </a:rPr>
              <a:t>Koppeling </a:t>
            </a:r>
            <a:r>
              <a:rPr kumimoji="0" lang="nl-NL" sz="4400" b="0" i="0" u="none" strike="noStrike" kern="1200" cap="none" spc="0" normalizeH="0" baseline="0" noProof="0" dirty="0">
                <a:ln>
                  <a:noFill/>
                </a:ln>
                <a:solidFill>
                  <a:srgbClr val="0060A9"/>
                </a:solidFill>
                <a:effectLst/>
                <a:uLnTx/>
                <a:uFillTx/>
                <a:latin typeface="Roboto Black" panose="02000000000000000000" pitchFamily="2" charset="0"/>
                <a:ea typeface="Roboto Black" panose="02000000000000000000" pitchFamily="2" charset="0"/>
                <a:cs typeface="+mn-cs"/>
              </a:rPr>
              <a:t>Isabel Connect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429BF042-8359-4E76-A62F-DF1780E5E256}"/>
              </a:ext>
            </a:extLst>
          </p:cNvPr>
          <p:cNvSpPr/>
          <p:nvPr/>
        </p:nvSpPr>
        <p:spPr>
          <a:xfrm flipV="1">
            <a:off x="0" y="6812281"/>
            <a:ext cx="1219200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 dirty="0">
              <a:ln>
                <a:noFill/>
              </a:ln>
              <a:solidFill>
                <a:srgbClr val="0060A9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38" name="Rechthoek 37">
            <a:extLst>
              <a:ext uri="{FF2B5EF4-FFF2-40B4-BE49-F238E27FC236}">
                <a16:creationId xmlns:a16="http://schemas.microsoft.com/office/drawing/2014/main" id="{3FB6B117-C35A-48B1-8613-7BF500F842E4}"/>
              </a:ext>
            </a:extLst>
          </p:cNvPr>
          <p:cNvSpPr/>
          <p:nvPr/>
        </p:nvSpPr>
        <p:spPr>
          <a:xfrm>
            <a:off x="0" y="6738257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2" name="Afbeelding 30">
            <a:extLst>
              <a:ext uri="{FF2B5EF4-FFF2-40B4-BE49-F238E27FC236}">
                <a16:creationId xmlns:a16="http://schemas.microsoft.com/office/drawing/2014/main" id="{B83D923D-D721-4050-93CA-9DC3590D3D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82912" y="3599635"/>
            <a:ext cx="169272" cy="184270"/>
          </a:xfrm>
          <a:prstGeom prst="rect">
            <a:avLst/>
          </a:prstGeom>
        </p:spPr>
      </p:pic>
      <p:pic>
        <p:nvPicPr>
          <p:cNvPr id="31" name="Afbeelding 30">
            <a:extLst>
              <a:ext uri="{FF2B5EF4-FFF2-40B4-BE49-F238E27FC236}">
                <a16:creationId xmlns:a16="http://schemas.microsoft.com/office/drawing/2014/main" id="{A99A1D3A-9F3A-4769-928F-3839A2FA0D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4486568" y="3599994"/>
            <a:ext cx="169272" cy="184270"/>
          </a:xfrm>
          <a:prstGeom prst="rect">
            <a:avLst/>
          </a:prstGeom>
        </p:spPr>
      </p:pic>
      <p:grpSp>
        <p:nvGrpSpPr>
          <p:cNvPr id="8" name="Groep 7">
            <a:extLst>
              <a:ext uri="{FF2B5EF4-FFF2-40B4-BE49-F238E27FC236}">
                <a16:creationId xmlns:a16="http://schemas.microsoft.com/office/drawing/2014/main" id="{115CE25E-6CD0-4D4F-8B9E-2AA2A1DE7C9B}"/>
              </a:ext>
            </a:extLst>
          </p:cNvPr>
          <p:cNvGrpSpPr/>
          <p:nvPr/>
        </p:nvGrpSpPr>
        <p:grpSpPr>
          <a:xfrm>
            <a:off x="1487488" y="2428742"/>
            <a:ext cx="2302123" cy="2542438"/>
            <a:chOff x="1271464" y="2428742"/>
            <a:chExt cx="2302123" cy="2542438"/>
          </a:xfrm>
        </p:grpSpPr>
        <p:grpSp>
          <p:nvGrpSpPr>
            <p:cNvPr id="36" name="Groep 35">
              <a:extLst>
                <a:ext uri="{FF2B5EF4-FFF2-40B4-BE49-F238E27FC236}">
                  <a16:creationId xmlns:a16="http://schemas.microsoft.com/office/drawing/2014/main" id="{8003B453-654A-4E01-9ABD-F18F9EBABA4D}"/>
                </a:ext>
              </a:extLst>
            </p:cNvPr>
            <p:cNvGrpSpPr/>
            <p:nvPr/>
          </p:nvGrpSpPr>
          <p:grpSpPr>
            <a:xfrm>
              <a:off x="1271464" y="2428742"/>
              <a:ext cx="2302123" cy="2542438"/>
              <a:chOff x="3982771" y="2357972"/>
              <a:chExt cx="2302123" cy="2542438"/>
            </a:xfrm>
          </p:grpSpPr>
          <p:grpSp>
            <p:nvGrpSpPr>
              <p:cNvPr id="25" name="Groep 24">
                <a:extLst>
                  <a:ext uri="{FF2B5EF4-FFF2-40B4-BE49-F238E27FC236}">
                    <a16:creationId xmlns:a16="http://schemas.microsoft.com/office/drawing/2014/main" id="{A60CE61C-2B5B-488F-9B1F-E205A50634F8}"/>
                  </a:ext>
                </a:extLst>
              </p:cNvPr>
              <p:cNvGrpSpPr/>
              <p:nvPr/>
            </p:nvGrpSpPr>
            <p:grpSpPr>
              <a:xfrm>
                <a:off x="3982771" y="2357972"/>
                <a:ext cx="2302123" cy="2542438"/>
                <a:chOff x="878603" y="2357972"/>
                <a:chExt cx="2302123" cy="2542438"/>
              </a:xfrm>
            </p:grpSpPr>
            <p:sp>
              <p:nvSpPr>
                <p:cNvPr id="26" name="Rechthoek 25">
                  <a:extLst>
                    <a:ext uri="{FF2B5EF4-FFF2-40B4-BE49-F238E27FC236}">
                      <a16:creationId xmlns:a16="http://schemas.microsoft.com/office/drawing/2014/main" id="{7CD40EEA-0F45-417F-88AB-95124FC38813}"/>
                    </a:ext>
                  </a:extLst>
                </p:cNvPr>
                <p:cNvSpPr/>
                <p:nvPr/>
              </p:nvSpPr>
              <p:spPr>
                <a:xfrm>
                  <a:off x="878603" y="2357972"/>
                  <a:ext cx="2302122" cy="2439497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nl-NL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Roboto"/>
                    <a:ea typeface="+mn-ea"/>
                    <a:cs typeface="+mn-cs"/>
                  </a:endParaRPr>
                </a:p>
              </p:txBody>
            </p:sp>
            <p:pic>
              <p:nvPicPr>
                <p:cNvPr id="27" name="Afbeelding 26">
                  <a:extLst>
                    <a:ext uri="{FF2B5EF4-FFF2-40B4-BE49-F238E27FC236}">
                      <a16:creationId xmlns:a16="http://schemas.microsoft.com/office/drawing/2014/main" id="{5241150C-A651-4191-8E23-9BAE73D8AB6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78603" y="4794455"/>
                  <a:ext cx="2302123" cy="105955"/>
                </a:xfrm>
                <a:prstGeom prst="rect">
                  <a:avLst/>
                </a:prstGeom>
              </p:spPr>
            </p:pic>
          </p:grpSp>
          <p:sp>
            <p:nvSpPr>
              <p:cNvPr id="28" name="Rechthoek 27">
                <a:extLst>
                  <a:ext uri="{FF2B5EF4-FFF2-40B4-BE49-F238E27FC236}">
                    <a16:creationId xmlns:a16="http://schemas.microsoft.com/office/drawing/2014/main" id="{67DEFCCC-9046-493B-9B8D-3C435EB3049F}"/>
                  </a:ext>
                </a:extLst>
              </p:cNvPr>
              <p:cNvSpPr/>
              <p:nvPr/>
            </p:nvSpPr>
            <p:spPr>
              <a:xfrm>
                <a:off x="4118928" y="4010492"/>
                <a:ext cx="2029808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60A9"/>
                    </a:solidFill>
                    <a:effectLst/>
                    <a:uLnTx/>
                    <a:uFillTx/>
                    <a:latin typeface="Roboto Black"/>
                    <a:ea typeface="+mn-ea"/>
                    <a:cs typeface="+mn-cs"/>
                  </a:rPr>
                  <a:t>Isabel Connect</a:t>
                </a:r>
                <a:endParaRPr kumimoji="0" lang="nl-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60A9"/>
                  </a:solidFill>
                  <a:effectLst/>
                  <a:uLnTx/>
                  <a:uFillTx/>
                  <a:latin typeface="Roboto"/>
                  <a:ea typeface="+mn-ea"/>
                  <a:cs typeface="+mn-cs"/>
                </a:endParaRPr>
              </a:p>
            </p:txBody>
          </p:sp>
        </p:grpSp>
        <p:pic>
          <p:nvPicPr>
            <p:cNvPr id="7" name="Afbeelding 6">
              <a:extLst>
                <a:ext uri="{FF2B5EF4-FFF2-40B4-BE49-F238E27FC236}">
                  <a16:creationId xmlns:a16="http://schemas.microsoft.com/office/drawing/2014/main" id="{BF63717B-BB59-47E4-95A2-A0765C2D757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92620" y="2459714"/>
              <a:ext cx="1828571" cy="1828571"/>
            </a:xfrm>
            <a:prstGeom prst="rect">
              <a:avLst/>
            </a:prstGeom>
          </p:spPr>
        </p:pic>
      </p:grpSp>
      <p:grpSp>
        <p:nvGrpSpPr>
          <p:cNvPr id="10" name="Groep 9">
            <a:extLst>
              <a:ext uri="{FF2B5EF4-FFF2-40B4-BE49-F238E27FC236}">
                <a16:creationId xmlns:a16="http://schemas.microsoft.com/office/drawing/2014/main" id="{B4C5AB57-991C-4ACE-BEA1-0580AD1A80D4}"/>
              </a:ext>
            </a:extLst>
          </p:cNvPr>
          <p:cNvGrpSpPr/>
          <p:nvPr/>
        </p:nvGrpSpPr>
        <p:grpSpPr>
          <a:xfrm>
            <a:off x="8389407" y="2423608"/>
            <a:ext cx="2315105" cy="2542438"/>
            <a:chOff x="8173383" y="2423608"/>
            <a:chExt cx="2315105" cy="2542438"/>
          </a:xfrm>
        </p:grpSpPr>
        <p:grpSp>
          <p:nvGrpSpPr>
            <p:cNvPr id="6" name="Groep 5">
              <a:extLst>
                <a:ext uri="{FF2B5EF4-FFF2-40B4-BE49-F238E27FC236}">
                  <a16:creationId xmlns:a16="http://schemas.microsoft.com/office/drawing/2014/main" id="{7FA79288-D6DD-41D5-B6F0-B57F9D3FB10C}"/>
                </a:ext>
              </a:extLst>
            </p:cNvPr>
            <p:cNvGrpSpPr/>
            <p:nvPr/>
          </p:nvGrpSpPr>
          <p:grpSpPr>
            <a:xfrm>
              <a:off x="8173383" y="2423608"/>
              <a:ext cx="2315105" cy="2542438"/>
              <a:chOff x="8173383" y="2423608"/>
              <a:chExt cx="2315105" cy="2542438"/>
            </a:xfrm>
          </p:grpSpPr>
          <p:sp>
            <p:nvSpPr>
              <p:cNvPr id="23" name="Rechthoek 22">
                <a:extLst>
                  <a:ext uri="{FF2B5EF4-FFF2-40B4-BE49-F238E27FC236}">
                    <a16:creationId xmlns:a16="http://schemas.microsoft.com/office/drawing/2014/main" id="{39B47F73-7D4A-425F-BD29-0CD30E83E3A8}"/>
                  </a:ext>
                </a:extLst>
              </p:cNvPr>
              <p:cNvSpPr/>
              <p:nvPr/>
            </p:nvSpPr>
            <p:spPr>
              <a:xfrm>
                <a:off x="8173383" y="2423608"/>
                <a:ext cx="2302122" cy="243949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boto"/>
                  <a:ea typeface="+mn-ea"/>
                  <a:cs typeface="+mn-cs"/>
                </a:endParaRPr>
              </a:p>
            </p:txBody>
          </p:sp>
          <p:pic>
            <p:nvPicPr>
              <p:cNvPr id="30" name="Afbeelding 29">
                <a:extLst>
                  <a:ext uri="{FF2B5EF4-FFF2-40B4-BE49-F238E27FC236}">
                    <a16:creationId xmlns:a16="http://schemas.microsoft.com/office/drawing/2014/main" id="{612154D5-B991-43A3-9457-24935ABF4AE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186365" y="4860091"/>
                <a:ext cx="2302123" cy="105955"/>
              </a:xfrm>
              <a:prstGeom prst="rect">
                <a:avLst/>
              </a:prstGeom>
            </p:spPr>
          </p:pic>
        </p:grpSp>
        <p:sp>
          <p:nvSpPr>
            <p:cNvPr id="22" name="Rechthoek 21">
              <a:extLst>
                <a:ext uri="{FF2B5EF4-FFF2-40B4-BE49-F238E27FC236}">
                  <a16:creationId xmlns:a16="http://schemas.microsoft.com/office/drawing/2014/main" id="{F2DB2E79-FD8A-4C0B-9C9C-57DE813A67A2}"/>
                </a:ext>
              </a:extLst>
            </p:cNvPr>
            <p:cNvSpPr/>
            <p:nvPr/>
          </p:nvSpPr>
          <p:spPr>
            <a:xfrm>
              <a:off x="8289672" y="4067513"/>
              <a:ext cx="202980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BE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60A9"/>
                  </a:solidFill>
                  <a:effectLst/>
                  <a:uLnTx/>
                  <a:uFillTx/>
                  <a:latin typeface="Roboto Black"/>
                  <a:ea typeface="+mn-ea"/>
                  <a:cs typeface="+mn-cs"/>
                </a:rPr>
                <a:t>Profit</a:t>
              </a:r>
              <a:endPara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0060A9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pic>
          <p:nvPicPr>
            <p:cNvPr id="29" name="Afbeelding 28" descr="Afbeelding met galerie&#10;&#10;Automatisch gegenereerde beschrijving">
              <a:extLst>
                <a:ext uri="{FF2B5EF4-FFF2-40B4-BE49-F238E27FC236}">
                  <a16:creationId xmlns:a16="http://schemas.microsoft.com/office/drawing/2014/main" id="{159EF347-B025-4305-9323-1C7BC7BA6F4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29102" y="2428742"/>
              <a:ext cx="1768002" cy="1768002"/>
            </a:xfrm>
            <a:prstGeom prst="rect">
              <a:avLst/>
            </a:prstGeom>
          </p:spPr>
        </p:pic>
      </p:grpSp>
      <p:sp>
        <p:nvSpPr>
          <p:cNvPr id="39" name="Rechthoek 38">
            <a:extLst>
              <a:ext uri="{FF2B5EF4-FFF2-40B4-BE49-F238E27FC236}">
                <a16:creationId xmlns:a16="http://schemas.microsoft.com/office/drawing/2014/main" id="{6ABA78A0-801E-4E8D-A6D6-F0A4C28FD61F}"/>
              </a:ext>
            </a:extLst>
          </p:cNvPr>
          <p:cNvSpPr/>
          <p:nvPr/>
        </p:nvSpPr>
        <p:spPr>
          <a:xfrm>
            <a:off x="4944939" y="3284984"/>
            <a:ext cx="2302122" cy="859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40" name="Rechthoek 39">
            <a:extLst>
              <a:ext uri="{FF2B5EF4-FFF2-40B4-BE49-F238E27FC236}">
                <a16:creationId xmlns:a16="http://schemas.microsoft.com/office/drawing/2014/main" id="{040A8EDF-97EB-4212-9E42-1B5388404D23}"/>
              </a:ext>
            </a:extLst>
          </p:cNvPr>
          <p:cNvSpPr/>
          <p:nvPr/>
        </p:nvSpPr>
        <p:spPr>
          <a:xfrm>
            <a:off x="5081096" y="3401962"/>
            <a:ext cx="2029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BE" dirty="0">
                <a:solidFill>
                  <a:srgbClr val="0060A9"/>
                </a:solidFill>
                <a:latin typeface="Roboto Black"/>
              </a:rPr>
              <a:t>Communicatie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BE" dirty="0">
                <a:solidFill>
                  <a:srgbClr val="0060A9"/>
                </a:solidFill>
                <a:latin typeface="Roboto Black"/>
              </a:rPr>
              <a:t>profiel</a:t>
            </a:r>
            <a:endParaRPr kumimoji="0" lang="nl-NL" sz="1800" b="0" i="0" u="none" strike="noStrike" kern="1200" cap="none" spc="0" normalizeH="0" baseline="0" noProof="0" dirty="0">
              <a:ln>
                <a:noFill/>
              </a:ln>
              <a:solidFill>
                <a:srgbClr val="0060A9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76677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250">
        <p159:morph option="byObjec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0B5CDC82-4A2D-48BF-8EAC-0D54A2EB4CAF}"/>
              </a:ext>
            </a:extLst>
          </p:cNvPr>
          <p:cNvSpPr/>
          <p:nvPr/>
        </p:nvSpPr>
        <p:spPr>
          <a:xfrm>
            <a:off x="3791744" y="3933056"/>
            <a:ext cx="4608512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rgbClr val="0070BC"/>
                </a:solidFill>
                <a:latin typeface="+mj-lt"/>
              </a:rPr>
              <a:t>KOPPELING ISABEL CONNECT</a:t>
            </a:r>
            <a:endParaRPr lang="nl-NL" dirty="0">
              <a:solidFill>
                <a:srgbClr val="0070BC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915185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4398969-1C36-459E-943D-2F15E21056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B4CEE53-3209-4F34-88DC-10050484D80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550C07FD-7BF2-4526-9E1F-2AF65E46690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CCE03750-C6BB-4E12-86FB-8277F9FEC26B}"/>
              </a:ext>
            </a:extLst>
          </p:cNvPr>
          <p:cNvSpPr/>
          <p:nvPr/>
        </p:nvSpPr>
        <p:spPr>
          <a:xfrm>
            <a:off x="0" y="6738257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4" name="Picture 6" descr="Afbeeldingsresultaat voor afas help">
            <a:extLst>
              <a:ext uri="{FF2B5EF4-FFF2-40B4-BE49-F238E27FC236}">
                <a16:creationId xmlns:a16="http://schemas.microsoft.com/office/drawing/2014/main" id="{E594B3C8-6630-4FE4-9BE3-3C7DE61F6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92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hthoek 10">
            <a:extLst>
              <a:ext uri="{FF2B5EF4-FFF2-40B4-BE49-F238E27FC236}">
                <a16:creationId xmlns:a16="http://schemas.microsoft.com/office/drawing/2014/main" id="{694143D3-A524-4DEB-95D8-B9E6C0D3E88F}"/>
              </a:ext>
            </a:extLst>
          </p:cNvPr>
          <p:cNvSpPr/>
          <p:nvPr/>
        </p:nvSpPr>
        <p:spPr>
          <a:xfrm>
            <a:off x="-1587" y="6744310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C8A0543B-F1EC-4DE1-937D-5899CCF43A9A}"/>
              </a:ext>
            </a:extLst>
          </p:cNvPr>
          <p:cNvSpPr/>
          <p:nvPr/>
        </p:nvSpPr>
        <p:spPr>
          <a:xfrm>
            <a:off x="479376" y="1097657"/>
            <a:ext cx="11521280" cy="31234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0EBA36ED-42F9-4CA5-BAB5-9A82851F4926}"/>
              </a:ext>
            </a:extLst>
          </p:cNvPr>
          <p:cNvSpPr txBox="1"/>
          <p:nvPr/>
        </p:nvSpPr>
        <p:spPr>
          <a:xfrm>
            <a:off x="-6351" y="1673513"/>
            <a:ext cx="12198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8000" dirty="0">
                <a:solidFill>
                  <a:srgbClr val="055DA8"/>
                </a:solidFill>
                <a:latin typeface="+mj-lt"/>
              </a:rPr>
              <a:t>AFAS Koppeling Isabel</a:t>
            </a:r>
            <a:endParaRPr lang="nl-NL" sz="8000" dirty="0">
              <a:solidFill>
                <a:srgbClr val="055DA8"/>
              </a:solidFill>
              <a:latin typeface="+mj-lt"/>
            </a:endParaRPr>
          </a:p>
        </p:txBody>
      </p:sp>
      <p:sp>
        <p:nvSpPr>
          <p:cNvPr id="14" name="Tekstvak 13">
            <a:extLst>
              <a:ext uri="{FF2B5EF4-FFF2-40B4-BE49-F238E27FC236}">
                <a16:creationId xmlns:a16="http://schemas.microsoft.com/office/drawing/2014/main" id="{0DFB9017-BE4A-4DF5-A082-21A9C26FEFD7}"/>
              </a:ext>
            </a:extLst>
          </p:cNvPr>
          <p:cNvSpPr txBox="1"/>
          <p:nvPr/>
        </p:nvSpPr>
        <p:spPr>
          <a:xfrm>
            <a:off x="-11028" y="1383159"/>
            <a:ext cx="12198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2400" b="1" dirty="0">
                <a:solidFill>
                  <a:srgbClr val="055DA8"/>
                </a:solidFill>
              </a:rPr>
              <a:t>Profit help</a:t>
            </a:r>
            <a:endParaRPr lang="nl-NL" sz="2400" b="1" dirty="0">
              <a:solidFill>
                <a:srgbClr val="055DA8"/>
              </a:solidFill>
            </a:endParaRPr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D812B258-92FE-4F04-9121-6507016AE280}"/>
              </a:ext>
            </a:extLst>
          </p:cNvPr>
          <p:cNvSpPr txBox="1"/>
          <p:nvPr/>
        </p:nvSpPr>
        <p:spPr>
          <a:xfrm>
            <a:off x="25921" y="2957159"/>
            <a:ext cx="12198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2400" b="1" dirty="0">
                <a:solidFill>
                  <a:srgbClr val="055DA8"/>
                </a:solidFill>
                <a:latin typeface="Roboto Thin" pitchFamily="2" charset="0"/>
                <a:ea typeface="Roboto Thin" pitchFamily="2" charset="0"/>
              </a:rPr>
              <a:t>Let op: CAMT53, per rekening</a:t>
            </a:r>
            <a:endParaRPr lang="nl-NL" sz="2400" b="1" dirty="0">
              <a:solidFill>
                <a:srgbClr val="055DA8"/>
              </a:solidFill>
              <a:latin typeface="Roboto Thin" pitchFamily="2" charset="0"/>
              <a:ea typeface="Roboto Thi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71378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2" descr="Afbeeldingsresultaat voor distribution">
            <a:extLst>
              <a:ext uri="{FF2B5EF4-FFF2-40B4-BE49-F238E27FC236}">
                <a16:creationId xmlns:a16="http://schemas.microsoft.com/office/drawing/2014/main" id="{2CF8C206-039F-4486-AE8E-DFCE7320A4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8587" y="144909"/>
            <a:ext cx="12227849" cy="5029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hthoek 19"/>
          <p:cNvSpPr/>
          <p:nvPr/>
        </p:nvSpPr>
        <p:spPr bwMode="auto">
          <a:xfrm>
            <a:off x="0" y="5174329"/>
            <a:ext cx="12192000" cy="1683669"/>
          </a:xfrm>
          <a:prstGeom prst="rect">
            <a:avLst/>
          </a:prstGeom>
          <a:solidFill>
            <a:srgbClr val="1A70B2"/>
          </a:solidFill>
          <a:ln w="25400" cap="flat" cmpd="sng" algn="ctr">
            <a:solidFill>
              <a:srgbClr val="1A70B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nl-NL" sz="5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21" name="Line 6"/>
          <p:cNvSpPr>
            <a:spLocks noChangeShapeType="1"/>
          </p:cNvSpPr>
          <p:nvPr/>
        </p:nvSpPr>
        <p:spPr bwMode="auto">
          <a:xfrm rot="16200000">
            <a:off x="6483998" y="2234113"/>
            <a:ext cx="1079" cy="8325313"/>
          </a:xfrm>
          <a:prstGeom prst="line">
            <a:avLst/>
          </a:prstGeom>
          <a:noFill/>
          <a:ln w="19050" cap="flat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ctr" defTabSz="121917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ill Sans" charset="0"/>
              <a:ea typeface="+mn-ea"/>
              <a:cs typeface="+mn-cs"/>
              <a:sym typeface="Gill Sans" charset="0"/>
            </a:endParaRPr>
          </a:p>
        </p:txBody>
      </p:sp>
      <p:grpSp>
        <p:nvGrpSpPr>
          <p:cNvPr id="22" name="Groep 21"/>
          <p:cNvGrpSpPr/>
          <p:nvPr/>
        </p:nvGrpSpPr>
        <p:grpSpPr>
          <a:xfrm>
            <a:off x="3143672" y="5385341"/>
            <a:ext cx="2060284" cy="1085188"/>
            <a:chOff x="2215076" y="3398905"/>
            <a:chExt cx="2060284" cy="1085188"/>
          </a:xfrm>
        </p:grpSpPr>
        <p:sp>
          <p:nvSpPr>
            <p:cNvPr id="23" name="Oval 9"/>
            <p:cNvSpPr>
              <a:spLocks/>
            </p:cNvSpPr>
            <p:nvPr/>
          </p:nvSpPr>
          <p:spPr bwMode="auto">
            <a:xfrm>
              <a:off x="3865849" y="4333678"/>
              <a:ext cx="150414" cy="150415"/>
            </a:xfrm>
            <a:prstGeom prst="ellipse">
              <a:avLst/>
            </a:prstGeom>
            <a:solidFill>
              <a:srgbClr val="92D050"/>
            </a:solidFill>
            <a:ln w="31750" cap="flat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 anchor="ctr"/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Light"/>
                <a:ea typeface="+mn-ea"/>
                <a:cs typeface="+mn-cs"/>
                <a:sym typeface="Gill Sans" charset="0"/>
              </a:endParaRPr>
            </a:p>
          </p:txBody>
        </p:sp>
        <p:sp>
          <p:nvSpPr>
            <p:cNvPr id="24" name="Rechthoek 23"/>
            <p:cNvSpPr/>
            <p:nvPr/>
          </p:nvSpPr>
          <p:spPr>
            <a:xfrm rot="1800000">
              <a:off x="2215076" y="3398905"/>
              <a:ext cx="2060284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92D050"/>
                  </a:solidFill>
                  <a:effectLst/>
                  <a:uLnTx/>
                  <a:uFillTx/>
                  <a:latin typeface="San Francisco Display Bold" panose="020B0504030202060204" pitchFamily="34" charset="0"/>
                  <a:ea typeface="ＭＳ Ｐゴシック" charset="0"/>
                  <a:cs typeface="Lato Regular" charset="0"/>
                  <a:sym typeface="Lato Regular" charset="0"/>
                </a:rPr>
                <a:t>DECEMBER 2019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Roboto Light"/>
                  <a:ea typeface="ＭＳ Ｐゴシック" charset="0"/>
                  <a:cs typeface="Lato Regular" charset="0"/>
                  <a:sym typeface="Lato Regular" charset="0"/>
                </a:rPr>
                <a:t>PROFIT 14</a:t>
              </a:r>
            </a:p>
          </p:txBody>
        </p:sp>
      </p:grpSp>
      <p:grpSp>
        <p:nvGrpSpPr>
          <p:cNvPr id="28" name="Groep 27"/>
          <p:cNvGrpSpPr/>
          <p:nvPr/>
        </p:nvGrpSpPr>
        <p:grpSpPr>
          <a:xfrm>
            <a:off x="6483988" y="5214856"/>
            <a:ext cx="2060284" cy="1343727"/>
            <a:chOff x="2127772" y="3252432"/>
            <a:chExt cx="2060284" cy="1343727"/>
          </a:xfrm>
        </p:grpSpPr>
        <p:sp>
          <p:nvSpPr>
            <p:cNvPr id="29" name="Oval 9"/>
            <p:cNvSpPr>
              <a:spLocks/>
            </p:cNvSpPr>
            <p:nvPr/>
          </p:nvSpPr>
          <p:spPr bwMode="auto">
            <a:xfrm>
              <a:off x="3753785" y="4221613"/>
              <a:ext cx="374542" cy="374546"/>
            </a:xfrm>
            <a:prstGeom prst="ellipse">
              <a:avLst/>
            </a:prstGeom>
            <a:solidFill>
              <a:srgbClr val="F79B4F"/>
            </a:solidFill>
            <a:ln w="31750" cap="flat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 anchor="ctr"/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Light"/>
                <a:ea typeface="+mn-ea"/>
                <a:cs typeface="+mn-cs"/>
                <a:sym typeface="Gill Sans" charset="0"/>
              </a:endParaRPr>
            </a:p>
          </p:txBody>
        </p:sp>
        <p:sp>
          <p:nvSpPr>
            <p:cNvPr id="30" name="Rechthoek 29"/>
            <p:cNvSpPr/>
            <p:nvPr/>
          </p:nvSpPr>
          <p:spPr>
            <a:xfrm rot="1800000">
              <a:off x="2127772" y="3252432"/>
              <a:ext cx="2060284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79B4F"/>
                  </a:solidFill>
                  <a:effectLst/>
                  <a:uLnTx/>
                  <a:uFillTx/>
                  <a:latin typeface="San Francisco Display Bold" panose="020B0504030202060204" pitchFamily="34" charset="0"/>
                  <a:ea typeface="ＭＳ Ｐゴシック" charset="0"/>
                  <a:cs typeface="Lato Regular" charset="0"/>
                  <a:sym typeface="Lato Regular" charset="0"/>
                </a:rPr>
                <a:t>JUNI 2020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Roboto Light"/>
                  <a:ea typeface="ＭＳ Ｐゴシック" charset="0"/>
                  <a:cs typeface="Lato Regular" charset="0"/>
                  <a:sym typeface="Lato Regular" charset="0"/>
                </a:rPr>
                <a:t>PROFIT 15</a:t>
              </a:r>
            </a:p>
          </p:txBody>
        </p:sp>
      </p:grpSp>
      <p:grpSp>
        <p:nvGrpSpPr>
          <p:cNvPr id="34" name="Groep 33"/>
          <p:cNvGrpSpPr/>
          <p:nvPr/>
        </p:nvGrpSpPr>
        <p:grpSpPr>
          <a:xfrm>
            <a:off x="551384" y="5386085"/>
            <a:ext cx="2060284" cy="1085188"/>
            <a:chOff x="3167319" y="2463884"/>
            <a:chExt cx="2060284" cy="1085188"/>
          </a:xfrm>
        </p:grpSpPr>
        <p:sp>
          <p:nvSpPr>
            <p:cNvPr id="35" name="Oval 9"/>
            <p:cNvSpPr>
              <a:spLocks/>
            </p:cNvSpPr>
            <p:nvPr/>
          </p:nvSpPr>
          <p:spPr bwMode="auto">
            <a:xfrm>
              <a:off x="4818092" y="3398657"/>
              <a:ext cx="150414" cy="150415"/>
            </a:xfrm>
            <a:prstGeom prst="ellipse">
              <a:avLst/>
            </a:prstGeom>
            <a:solidFill>
              <a:srgbClr val="92D050"/>
            </a:solidFill>
            <a:ln w="31750" cap="flat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 anchor="ctr"/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Light"/>
                <a:ea typeface="+mn-ea"/>
                <a:cs typeface="+mn-cs"/>
                <a:sym typeface="Gill Sans" charset="0"/>
              </a:endParaRPr>
            </a:p>
          </p:txBody>
        </p:sp>
        <p:sp>
          <p:nvSpPr>
            <p:cNvPr id="36" name="Rechthoek 35"/>
            <p:cNvSpPr/>
            <p:nvPr/>
          </p:nvSpPr>
          <p:spPr>
            <a:xfrm rot="1800000">
              <a:off x="3167319" y="2463884"/>
              <a:ext cx="2060284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92D050"/>
                  </a:solidFill>
                  <a:effectLst/>
                  <a:uLnTx/>
                  <a:uFillTx/>
                  <a:latin typeface="San Francisco Display Bold" panose="020B0504030202060204" pitchFamily="34" charset="0"/>
                  <a:ea typeface="ＭＳ Ｐゴシック" charset="0"/>
                  <a:cs typeface="Lato Regular" charset="0"/>
                  <a:sym typeface="Lato Regular" charset="0"/>
                </a:rPr>
                <a:t>OKTOBER 2019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Roboto Light"/>
                  <a:ea typeface="ＭＳ Ｐゴシック" charset="0"/>
                  <a:cs typeface="Lato Regular" charset="0"/>
                  <a:sym typeface="Lato Regular" charset="0"/>
                </a:rPr>
                <a:t>PROFIT 12</a:t>
              </a:r>
            </a:p>
          </p:txBody>
        </p:sp>
      </p:grpSp>
      <p:grpSp>
        <p:nvGrpSpPr>
          <p:cNvPr id="37" name="Groep 36"/>
          <p:cNvGrpSpPr/>
          <p:nvPr/>
        </p:nvGrpSpPr>
        <p:grpSpPr>
          <a:xfrm>
            <a:off x="5403868" y="5394060"/>
            <a:ext cx="2060284" cy="1085188"/>
            <a:chOff x="3167319" y="2463884"/>
            <a:chExt cx="2060284" cy="1085188"/>
          </a:xfrm>
        </p:grpSpPr>
        <p:sp>
          <p:nvSpPr>
            <p:cNvPr id="38" name="Oval 9"/>
            <p:cNvSpPr>
              <a:spLocks/>
            </p:cNvSpPr>
            <p:nvPr/>
          </p:nvSpPr>
          <p:spPr bwMode="auto">
            <a:xfrm>
              <a:off x="4818092" y="3398657"/>
              <a:ext cx="150414" cy="150415"/>
            </a:xfrm>
            <a:prstGeom prst="ellipse">
              <a:avLst/>
            </a:prstGeom>
            <a:solidFill>
              <a:srgbClr val="66CCFF"/>
            </a:solidFill>
            <a:ln w="31750" cap="flat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 anchor="ctr"/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Light"/>
                <a:ea typeface="+mn-ea"/>
                <a:cs typeface="+mn-cs"/>
                <a:sym typeface="Gill Sans" charset="0"/>
              </a:endParaRPr>
            </a:p>
          </p:txBody>
        </p:sp>
        <p:sp>
          <p:nvSpPr>
            <p:cNvPr id="39" name="Rechthoek 38"/>
            <p:cNvSpPr/>
            <p:nvPr/>
          </p:nvSpPr>
          <p:spPr>
            <a:xfrm rot="1800000">
              <a:off x="3167319" y="2463884"/>
              <a:ext cx="2060284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66CCFF"/>
                  </a:solidFill>
                  <a:effectLst/>
                  <a:uLnTx/>
                  <a:uFillTx/>
                  <a:latin typeface="San Francisco Display Bold" panose="020B0504030202060204" pitchFamily="34" charset="0"/>
                  <a:ea typeface="ＭＳ Ｐゴシック" charset="0"/>
                  <a:cs typeface="Lato Regular" charset="0"/>
                  <a:sym typeface="Lato Regular" charset="0"/>
                </a:rPr>
                <a:t> 11 JUNI 2020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Roboto Light"/>
                  <a:ea typeface="ＭＳ Ｐゴシック" charset="0"/>
                  <a:cs typeface="Lato Regular" charset="0"/>
                  <a:sym typeface="Lato Regular" charset="0"/>
                </a:rPr>
                <a:t>AFAS OPEN</a:t>
              </a:r>
            </a:p>
          </p:txBody>
        </p:sp>
      </p:grpSp>
      <p:sp>
        <p:nvSpPr>
          <p:cNvPr id="3" name="Titel 2">
            <a:extLst>
              <a:ext uri="{FF2B5EF4-FFF2-40B4-BE49-F238E27FC236}">
                <a16:creationId xmlns:a16="http://schemas.microsoft.com/office/drawing/2014/main" id="{912630B1-50CD-43CA-BB25-CCA69104B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600" y="144908"/>
            <a:ext cx="3810000" cy="982800"/>
          </a:xfrm>
        </p:spPr>
        <p:txBody>
          <a:bodyPr/>
          <a:lstStyle/>
          <a:p>
            <a:r>
              <a:rPr lang="nl-NL" dirty="0"/>
              <a:t>Uitleverbeleid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AD52601B-981E-41BB-AD62-C5D010ECA31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nl-NL"/>
          </a:p>
        </p:txBody>
      </p:sp>
      <p:grpSp>
        <p:nvGrpSpPr>
          <p:cNvPr id="25" name="Groep 24">
            <a:extLst>
              <a:ext uri="{FF2B5EF4-FFF2-40B4-BE49-F238E27FC236}">
                <a16:creationId xmlns:a16="http://schemas.microsoft.com/office/drawing/2014/main" id="{DAB458C8-F269-4363-952B-A058DF019D82}"/>
              </a:ext>
            </a:extLst>
          </p:cNvPr>
          <p:cNvGrpSpPr/>
          <p:nvPr/>
        </p:nvGrpSpPr>
        <p:grpSpPr>
          <a:xfrm>
            <a:off x="8946143" y="5383138"/>
            <a:ext cx="2060284" cy="1085188"/>
            <a:chOff x="3167319" y="2463884"/>
            <a:chExt cx="2060284" cy="1085188"/>
          </a:xfrm>
        </p:grpSpPr>
        <p:sp>
          <p:nvSpPr>
            <p:cNvPr id="26" name="Oval 9">
              <a:extLst>
                <a:ext uri="{FF2B5EF4-FFF2-40B4-BE49-F238E27FC236}">
                  <a16:creationId xmlns:a16="http://schemas.microsoft.com/office/drawing/2014/main" id="{F553E3DC-9D9A-46BD-80DA-2918A3953F1A}"/>
                </a:ext>
              </a:extLst>
            </p:cNvPr>
            <p:cNvSpPr>
              <a:spLocks/>
            </p:cNvSpPr>
            <p:nvPr/>
          </p:nvSpPr>
          <p:spPr bwMode="auto">
            <a:xfrm>
              <a:off x="4818092" y="3398657"/>
              <a:ext cx="150414" cy="150415"/>
            </a:xfrm>
            <a:prstGeom prst="ellipse">
              <a:avLst/>
            </a:prstGeom>
            <a:solidFill>
              <a:srgbClr val="92D050"/>
            </a:solidFill>
            <a:ln w="31750" cap="flat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 anchor="ctr"/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Light"/>
                <a:ea typeface="+mn-ea"/>
                <a:cs typeface="+mn-cs"/>
                <a:sym typeface="Gill Sans" charset="0"/>
              </a:endParaRPr>
            </a:p>
          </p:txBody>
        </p:sp>
        <p:sp>
          <p:nvSpPr>
            <p:cNvPr id="27" name="Rechthoek 26">
              <a:extLst>
                <a:ext uri="{FF2B5EF4-FFF2-40B4-BE49-F238E27FC236}">
                  <a16:creationId xmlns:a16="http://schemas.microsoft.com/office/drawing/2014/main" id="{43DF8E02-EFC6-4006-8155-886DD9276B43}"/>
                </a:ext>
              </a:extLst>
            </p:cNvPr>
            <p:cNvSpPr/>
            <p:nvPr/>
          </p:nvSpPr>
          <p:spPr>
            <a:xfrm rot="1800000">
              <a:off x="3167319" y="2463884"/>
              <a:ext cx="2060284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92D050"/>
                  </a:solidFill>
                  <a:effectLst/>
                  <a:uLnTx/>
                  <a:uFillTx/>
                  <a:latin typeface="San Francisco Display Bold" panose="020B0504030202060204" pitchFamily="34" charset="0"/>
                  <a:ea typeface="ＭＳ Ｐゴシック" charset="0"/>
                  <a:cs typeface="Lato Regular" charset="0"/>
                  <a:sym typeface="Lato Regular" charset="0"/>
                </a:rPr>
                <a:t>OKTOBER 2020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Roboto Light"/>
                  <a:ea typeface="ＭＳ Ｐゴシック" charset="0"/>
                  <a:cs typeface="Lato Regular" charset="0"/>
                  <a:sym typeface="Lato Regular" charset="0"/>
                </a:rPr>
                <a:t>PROFIT 16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137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25"/>
          <p:cNvSpPr>
            <a:spLocks noChangeArrowheads="1"/>
          </p:cNvSpPr>
          <p:nvPr/>
        </p:nvSpPr>
        <p:spPr bwMode="auto">
          <a:xfrm>
            <a:off x="0" y="914005"/>
            <a:ext cx="7562850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25"/>
          <p:cNvSpPr>
            <a:spLocks noChangeArrowheads="1"/>
          </p:cNvSpPr>
          <p:nvPr/>
        </p:nvSpPr>
        <p:spPr bwMode="auto">
          <a:xfrm>
            <a:off x="11008426" y="914005"/>
            <a:ext cx="1183573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Afbeelding 7" descr="Afbeelding met tafelgerei, bord, illustratie&#10;&#10;Beschrijving is gegenereerd met zeer hoge betrouwbaarheid">
            <a:extLst>
              <a:ext uri="{FF2B5EF4-FFF2-40B4-BE49-F238E27FC236}">
                <a16:creationId xmlns:a16="http://schemas.microsoft.com/office/drawing/2014/main" id="{55D7A813-EBD5-4173-AAA5-CC491088C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968" y="222239"/>
            <a:ext cx="3167339" cy="1010853"/>
          </a:xfrm>
          <a:prstGeom prst="rect">
            <a:avLst/>
          </a:prstGeom>
        </p:spPr>
      </p:pic>
      <p:pic>
        <p:nvPicPr>
          <p:cNvPr id="3" name="Afbeelding 2" descr="Afbeelding met schermafbeelding, laptop, telefoon&#10;&#10;Automatisch gegenereerde beschrijving">
            <a:extLst>
              <a:ext uri="{FF2B5EF4-FFF2-40B4-BE49-F238E27FC236}">
                <a16:creationId xmlns:a16="http://schemas.microsoft.com/office/drawing/2014/main" id="{096ABD55-A55B-4312-8062-983F92D3CB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757" y="1604175"/>
            <a:ext cx="6848486" cy="4694763"/>
          </a:xfrm>
          <a:prstGeom prst="rect">
            <a:avLst/>
          </a:prstGeom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06470964-2DB6-478F-BD69-0296A49752C5}"/>
              </a:ext>
            </a:extLst>
          </p:cNvPr>
          <p:cNvSpPr/>
          <p:nvPr/>
        </p:nvSpPr>
        <p:spPr>
          <a:xfrm>
            <a:off x="0" y="6738257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97945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25"/>
          <p:cNvSpPr>
            <a:spLocks noChangeArrowheads="1"/>
          </p:cNvSpPr>
          <p:nvPr/>
        </p:nvSpPr>
        <p:spPr bwMode="auto">
          <a:xfrm>
            <a:off x="0" y="914005"/>
            <a:ext cx="7562850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25"/>
          <p:cNvSpPr>
            <a:spLocks noChangeArrowheads="1"/>
          </p:cNvSpPr>
          <p:nvPr/>
        </p:nvSpPr>
        <p:spPr bwMode="auto">
          <a:xfrm>
            <a:off x="11008426" y="914005"/>
            <a:ext cx="1183573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Afbeelding 7" descr="Afbeelding met tafelgerei, bord, illustratie&#10;&#10;Beschrijving is gegenereerd met zeer hoge betrouwbaarheid">
            <a:extLst>
              <a:ext uri="{FF2B5EF4-FFF2-40B4-BE49-F238E27FC236}">
                <a16:creationId xmlns:a16="http://schemas.microsoft.com/office/drawing/2014/main" id="{55D7A813-EBD5-4173-AAA5-CC491088C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968" y="222239"/>
            <a:ext cx="3167339" cy="1010853"/>
          </a:xfrm>
          <a:prstGeom prst="rect">
            <a:avLst/>
          </a:prstGeom>
        </p:spPr>
      </p:pic>
      <p:pic>
        <p:nvPicPr>
          <p:cNvPr id="6" name="Afbeelding 5" descr="Afbeelding met schermafbeelding&#10;&#10;Automatisch gegenereerde beschrijving">
            <a:extLst>
              <a:ext uri="{FF2B5EF4-FFF2-40B4-BE49-F238E27FC236}">
                <a16:creationId xmlns:a16="http://schemas.microsoft.com/office/drawing/2014/main" id="{1FC6082F-9598-4FC0-85D6-5A4B6BC8A8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752" y="1604175"/>
            <a:ext cx="6847200" cy="5013129"/>
          </a:xfrm>
          <a:prstGeom prst="rect">
            <a:avLst/>
          </a:prstGeom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DD71A2C0-D04A-47D7-B938-89E5B1D66FC3}"/>
              </a:ext>
            </a:extLst>
          </p:cNvPr>
          <p:cNvSpPr/>
          <p:nvPr/>
        </p:nvSpPr>
        <p:spPr>
          <a:xfrm>
            <a:off x="0" y="6738257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85738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25"/>
          <p:cNvSpPr>
            <a:spLocks noChangeArrowheads="1"/>
          </p:cNvSpPr>
          <p:nvPr/>
        </p:nvSpPr>
        <p:spPr bwMode="auto">
          <a:xfrm>
            <a:off x="0" y="914005"/>
            <a:ext cx="7562850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25"/>
          <p:cNvSpPr>
            <a:spLocks noChangeArrowheads="1"/>
          </p:cNvSpPr>
          <p:nvPr/>
        </p:nvSpPr>
        <p:spPr bwMode="auto">
          <a:xfrm>
            <a:off x="11008426" y="914005"/>
            <a:ext cx="1183573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Afbeelding 7" descr="Afbeelding met tafelgerei, bord, illustratie&#10;&#10;Beschrijving is gegenereerd met zeer hoge betrouwbaarheid">
            <a:extLst>
              <a:ext uri="{FF2B5EF4-FFF2-40B4-BE49-F238E27FC236}">
                <a16:creationId xmlns:a16="http://schemas.microsoft.com/office/drawing/2014/main" id="{55D7A813-EBD5-4173-AAA5-CC491088C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968" y="222239"/>
            <a:ext cx="3167339" cy="1010853"/>
          </a:xfrm>
          <a:prstGeom prst="rect">
            <a:avLst/>
          </a:prstGeom>
        </p:spPr>
      </p:pic>
      <p:pic>
        <p:nvPicPr>
          <p:cNvPr id="6" name="Afbeelding 5" descr="Afbeelding met schermafbeelding&#10;&#10;Automatisch gegenereerde beschrijving">
            <a:extLst>
              <a:ext uri="{FF2B5EF4-FFF2-40B4-BE49-F238E27FC236}">
                <a16:creationId xmlns:a16="http://schemas.microsoft.com/office/drawing/2014/main" id="{71AC9E00-6134-4789-84A9-24D4F2C311F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752" y="1604175"/>
            <a:ext cx="6847200" cy="4694400"/>
          </a:xfrm>
          <a:prstGeom prst="rect">
            <a:avLst/>
          </a:prstGeom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8088EFAA-7F4F-4B5A-A770-5ECD73CA78AC}"/>
              </a:ext>
            </a:extLst>
          </p:cNvPr>
          <p:cNvSpPr/>
          <p:nvPr/>
        </p:nvSpPr>
        <p:spPr>
          <a:xfrm>
            <a:off x="0" y="6738257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3389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25"/>
          <p:cNvSpPr>
            <a:spLocks noChangeArrowheads="1"/>
          </p:cNvSpPr>
          <p:nvPr/>
        </p:nvSpPr>
        <p:spPr bwMode="auto">
          <a:xfrm>
            <a:off x="0" y="914005"/>
            <a:ext cx="7562850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25"/>
          <p:cNvSpPr>
            <a:spLocks noChangeArrowheads="1"/>
          </p:cNvSpPr>
          <p:nvPr/>
        </p:nvSpPr>
        <p:spPr bwMode="auto">
          <a:xfrm>
            <a:off x="11008426" y="914005"/>
            <a:ext cx="1183573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Afbeelding 7" descr="Afbeelding met tafelgerei, bord, illustratie&#10;&#10;Beschrijving is gegenereerd met zeer hoge betrouwbaarheid">
            <a:extLst>
              <a:ext uri="{FF2B5EF4-FFF2-40B4-BE49-F238E27FC236}">
                <a16:creationId xmlns:a16="http://schemas.microsoft.com/office/drawing/2014/main" id="{55D7A813-EBD5-4173-AAA5-CC491088C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968" y="222239"/>
            <a:ext cx="3167339" cy="1010853"/>
          </a:xfrm>
          <a:prstGeom prst="rect">
            <a:avLst/>
          </a:prstGeom>
        </p:spPr>
      </p:pic>
      <p:pic>
        <p:nvPicPr>
          <p:cNvPr id="6" name="Afbeelding 5" descr="Afbeelding met schermafbeelding&#10;&#10;Automatisch gegenereerde beschrijving">
            <a:extLst>
              <a:ext uri="{FF2B5EF4-FFF2-40B4-BE49-F238E27FC236}">
                <a16:creationId xmlns:a16="http://schemas.microsoft.com/office/drawing/2014/main" id="{3AB29317-92D0-48E2-825E-B2D7B4488AE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400" y="1604175"/>
            <a:ext cx="6847200" cy="4694400"/>
          </a:xfrm>
          <a:prstGeom prst="rect">
            <a:avLst/>
          </a:prstGeom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4270D086-B6A2-4916-871A-AB644744EEBA}"/>
              </a:ext>
            </a:extLst>
          </p:cNvPr>
          <p:cNvSpPr/>
          <p:nvPr/>
        </p:nvSpPr>
        <p:spPr>
          <a:xfrm>
            <a:off x="0" y="6738257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82127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25"/>
          <p:cNvSpPr>
            <a:spLocks noChangeArrowheads="1"/>
          </p:cNvSpPr>
          <p:nvPr/>
        </p:nvSpPr>
        <p:spPr bwMode="auto">
          <a:xfrm>
            <a:off x="0" y="914005"/>
            <a:ext cx="7562850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25"/>
          <p:cNvSpPr>
            <a:spLocks noChangeArrowheads="1"/>
          </p:cNvSpPr>
          <p:nvPr/>
        </p:nvSpPr>
        <p:spPr bwMode="auto">
          <a:xfrm>
            <a:off x="11008426" y="914005"/>
            <a:ext cx="1183573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Afbeelding 7" descr="Afbeelding met tafelgerei, bord, illustratie&#10;&#10;Beschrijving is gegenereerd met zeer hoge betrouwbaarheid">
            <a:extLst>
              <a:ext uri="{FF2B5EF4-FFF2-40B4-BE49-F238E27FC236}">
                <a16:creationId xmlns:a16="http://schemas.microsoft.com/office/drawing/2014/main" id="{55D7A813-EBD5-4173-AAA5-CC491088C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968" y="222239"/>
            <a:ext cx="3167339" cy="1010853"/>
          </a:xfrm>
          <a:prstGeom prst="rect">
            <a:avLst/>
          </a:prstGeom>
        </p:spPr>
      </p:pic>
      <p:pic>
        <p:nvPicPr>
          <p:cNvPr id="6" name="Afbeelding 5" descr="Afbeelding met schermafbeelding&#10;&#10;Automatisch gegenereerde beschrijving">
            <a:extLst>
              <a:ext uri="{FF2B5EF4-FFF2-40B4-BE49-F238E27FC236}">
                <a16:creationId xmlns:a16="http://schemas.microsoft.com/office/drawing/2014/main" id="{8A30AB41-E097-45EA-A398-9FF8EA4D32A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400" y="1604175"/>
            <a:ext cx="6847200" cy="4694400"/>
          </a:xfrm>
          <a:prstGeom prst="rect">
            <a:avLst/>
          </a:prstGeom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B13B3F16-7634-4509-8FC3-6A597086FB97}"/>
              </a:ext>
            </a:extLst>
          </p:cNvPr>
          <p:cNvSpPr/>
          <p:nvPr/>
        </p:nvSpPr>
        <p:spPr>
          <a:xfrm>
            <a:off x="0" y="6738257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63440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25"/>
          <p:cNvSpPr>
            <a:spLocks noChangeArrowheads="1"/>
          </p:cNvSpPr>
          <p:nvPr/>
        </p:nvSpPr>
        <p:spPr bwMode="auto">
          <a:xfrm>
            <a:off x="0" y="914005"/>
            <a:ext cx="7562850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25"/>
          <p:cNvSpPr>
            <a:spLocks noChangeArrowheads="1"/>
          </p:cNvSpPr>
          <p:nvPr/>
        </p:nvSpPr>
        <p:spPr bwMode="auto">
          <a:xfrm>
            <a:off x="11008426" y="914005"/>
            <a:ext cx="1183573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Afbeelding 7" descr="Afbeelding met tafelgerei, bord, illustratie&#10;&#10;Beschrijving is gegenereerd met zeer hoge betrouwbaarheid">
            <a:extLst>
              <a:ext uri="{FF2B5EF4-FFF2-40B4-BE49-F238E27FC236}">
                <a16:creationId xmlns:a16="http://schemas.microsoft.com/office/drawing/2014/main" id="{55D7A813-EBD5-4173-AAA5-CC491088C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968" y="222239"/>
            <a:ext cx="3167339" cy="1010853"/>
          </a:xfrm>
          <a:prstGeom prst="rect">
            <a:avLst/>
          </a:prstGeom>
        </p:spPr>
      </p:pic>
      <p:pic>
        <p:nvPicPr>
          <p:cNvPr id="6" name="Afbeelding 5" descr="Afbeelding met schermafbeelding&#10;&#10;Automatisch gegenereerde beschrijving">
            <a:extLst>
              <a:ext uri="{FF2B5EF4-FFF2-40B4-BE49-F238E27FC236}">
                <a16:creationId xmlns:a16="http://schemas.microsoft.com/office/drawing/2014/main" id="{1D5F5F05-4D62-496B-B935-3377FED64DC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752" y="1604175"/>
            <a:ext cx="6847200" cy="4694400"/>
          </a:xfrm>
          <a:prstGeom prst="rect">
            <a:avLst/>
          </a:prstGeom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54810998-3894-4299-B5A5-F481EA52E6B3}"/>
              </a:ext>
            </a:extLst>
          </p:cNvPr>
          <p:cNvSpPr/>
          <p:nvPr/>
        </p:nvSpPr>
        <p:spPr>
          <a:xfrm>
            <a:off x="0" y="6738257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87073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25"/>
          <p:cNvSpPr>
            <a:spLocks noChangeArrowheads="1"/>
          </p:cNvSpPr>
          <p:nvPr/>
        </p:nvSpPr>
        <p:spPr bwMode="auto">
          <a:xfrm>
            <a:off x="0" y="914005"/>
            <a:ext cx="7562850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25"/>
          <p:cNvSpPr>
            <a:spLocks noChangeArrowheads="1"/>
          </p:cNvSpPr>
          <p:nvPr/>
        </p:nvSpPr>
        <p:spPr bwMode="auto">
          <a:xfrm>
            <a:off x="11008426" y="914005"/>
            <a:ext cx="1183573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Afbeelding 7" descr="Afbeelding met tafelgerei, bord, illustratie&#10;&#10;Beschrijving is gegenereerd met zeer hoge betrouwbaarheid">
            <a:extLst>
              <a:ext uri="{FF2B5EF4-FFF2-40B4-BE49-F238E27FC236}">
                <a16:creationId xmlns:a16="http://schemas.microsoft.com/office/drawing/2014/main" id="{55D7A813-EBD5-4173-AAA5-CC491088C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968" y="222239"/>
            <a:ext cx="3167339" cy="1010853"/>
          </a:xfrm>
          <a:prstGeom prst="rect">
            <a:avLst/>
          </a:prstGeom>
        </p:spPr>
      </p:pic>
      <p:pic>
        <p:nvPicPr>
          <p:cNvPr id="6" name="Afbeelding 5" descr="Afbeelding met schermafbeelding&#10;&#10;Automatisch gegenereerde beschrijving">
            <a:extLst>
              <a:ext uri="{FF2B5EF4-FFF2-40B4-BE49-F238E27FC236}">
                <a16:creationId xmlns:a16="http://schemas.microsoft.com/office/drawing/2014/main" id="{2EE6C70B-CFDB-4557-8039-DB2807F3980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400" y="1604175"/>
            <a:ext cx="6847200" cy="4694400"/>
          </a:xfrm>
          <a:prstGeom prst="rect">
            <a:avLst/>
          </a:prstGeom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3FBF0466-B1DB-4A96-BFBB-A94D208BCD63}"/>
              </a:ext>
            </a:extLst>
          </p:cNvPr>
          <p:cNvSpPr/>
          <p:nvPr/>
        </p:nvSpPr>
        <p:spPr>
          <a:xfrm>
            <a:off x="0" y="6738257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36520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25"/>
          <p:cNvSpPr>
            <a:spLocks noChangeArrowheads="1"/>
          </p:cNvSpPr>
          <p:nvPr/>
        </p:nvSpPr>
        <p:spPr bwMode="auto">
          <a:xfrm>
            <a:off x="0" y="914005"/>
            <a:ext cx="7562850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25"/>
          <p:cNvSpPr>
            <a:spLocks noChangeArrowheads="1"/>
          </p:cNvSpPr>
          <p:nvPr/>
        </p:nvSpPr>
        <p:spPr bwMode="auto">
          <a:xfrm>
            <a:off x="11008426" y="914005"/>
            <a:ext cx="1183573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Afbeelding 7" descr="Afbeelding met tafelgerei, bord, illustratie&#10;&#10;Beschrijving is gegenereerd met zeer hoge betrouwbaarheid">
            <a:extLst>
              <a:ext uri="{FF2B5EF4-FFF2-40B4-BE49-F238E27FC236}">
                <a16:creationId xmlns:a16="http://schemas.microsoft.com/office/drawing/2014/main" id="{55D7A813-EBD5-4173-AAA5-CC491088C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968" y="222239"/>
            <a:ext cx="3167339" cy="1010853"/>
          </a:xfrm>
          <a:prstGeom prst="rect">
            <a:avLst/>
          </a:prstGeom>
        </p:spPr>
      </p:pic>
      <p:pic>
        <p:nvPicPr>
          <p:cNvPr id="6" name="Afbeelding 5" descr="Afbeelding met schermafbeelding&#10;&#10;Automatisch gegenereerde beschrijving">
            <a:extLst>
              <a:ext uri="{FF2B5EF4-FFF2-40B4-BE49-F238E27FC236}">
                <a16:creationId xmlns:a16="http://schemas.microsoft.com/office/drawing/2014/main" id="{02929223-923A-40C2-91C1-A9751DA331A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400" y="1604175"/>
            <a:ext cx="6847200" cy="4694400"/>
          </a:xfrm>
          <a:prstGeom prst="rect">
            <a:avLst/>
          </a:prstGeom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9A998A6E-8B9E-4902-A9AF-10748B2D6654}"/>
              </a:ext>
            </a:extLst>
          </p:cNvPr>
          <p:cNvSpPr/>
          <p:nvPr/>
        </p:nvSpPr>
        <p:spPr>
          <a:xfrm>
            <a:off x="0" y="6738257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899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25"/>
          <p:cNvSpPr>
            <a:spLocks noChangeArrowheads="1"/>
          </p:cNvSpPr>
          <p:nvPr/>
        </p:nvSpPr>
        <p:spPr bwMode="auto">
          <a:xfrm>
            <a:off x="0" y="914005"/>
            <a:ext cx="7562850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25"/>
          <p:cNvSpPr>
            <a:spLocks noChangeArrowheads="1"/>
          </p:cNvSpPr>
          <p:nvPr/>
        </p:nvSpPr>
        <p:spPr bwMode="auto">
          <a:xfrm>
            <a:off x="11008426" y="914005"/>
            <a:ext cx="1183573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Afbeelding 7" descr="Afbeelding met tafelgerei, bord, illustratie&#10;&#10;Beschrijving is gegenereerd met zeer hoge betrouwbaarheid">
            <a:extLst>
              <a:ext uri="{FF2B5EF4-FFF2-40B4-BE49-F238E27FC236}">
                <a16:creationId xmlns:a16="http://schemas.microsoft.com/office/drawing/2014/main" id="{55D7A813-EBD5-4173-AAA5-CC491088C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968" y="222239"/>
            <a:ext cx="3167339" cy="1010853"/>
          </a:xfrm>
          <a:prstGeom prst="rect">
            <a:avLst/>
          </a:prstGeom>
        </p:spPr>
      </p:pic>
      <p:pic>
        <p:nvPicPr>
          <p:cNvPr id="6" name="Afbeelding 5" descr="Afbeelding met schermafbeelding&#10;&#10;Automatisch gegenereerde beschrijving">
            <a:extLst>
              <a:ext uri="{FF2B5EF4-FFF2-40B4-BE49-F238E27FC236}">
                <a16:creationId xmlns:a16="http://schemas.microsoft.com/office/drawing/2014/main" id="{C6C418B7-6BB3-4D04-887B-4B239874E30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264" y="1604175"/>
            <a:ext cx="8105472" cy="4694400"/>
          </a:xfrm>
          <a:prstGeom prst="rect">
            <a:avLst/>
          </a:prstGeom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8244295F-1A86-422C-B944-FBD7FD6B92FF}"/>
              </a:ext>
            </a:extLst>
          </p:cNvPr>
          <p:cNvSpPr/>
          <p:nvPr/>
        </p:nvSpPr>
        <p:spPr>
          <a:xfrm>
            <a:off x="0" y="6738257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24412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25"/>
          <p:cNvSpPr>
            <a:spLocks noChangeArrowheads="1"/>
          </p:cNvSpPr>
          <p:nvPr/>
        </p:nvSpPr>
        <p:spPr bwMode="auto">
          <a:xfrm>
            <a:off x="0" y="914005"/>
            <a:ext cx="7562850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25"/>
          <p:cNvSpPr>
            <a:spLocks noChangeArrowheads="1"/>
          </p:cNvSpPr>
          <p:nvPr/>
        </p:nvSpPr>
        <p:spPr bwMode="auto">
          <a:xfrm>
            <a:off x="11008426" y="914005"/>
            <a:ext cx="1183573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Afbeelding 7" descr="Afbeelding met tafelgerei, bord, illustratie&#10;&#10;Beschrijving is gegenereerd met zeer hoge betrouwbaarheid">
            <a:extLst>
              <a:ext uri="{FF2B5EF4-FFF2-40B4-BE49-F238E27FC236}">
                <a16:creationId xmlns:a16="http://schemas.microsoft.com/office/drawing/2014/main" id="{55D7A813-EBD5-4173-AAA5-CC491088C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968" y="222239"/>
            <a:ext cx="3167339" cy="1010853"/>
          </a:xfrm>
          <a:prstGeom prst="rect">
            <a:avLst/>
          </a:prstGeom>
        </p:spPr>
      </p:pic>
      <p:pic>
        <p:nvPicPr>
          <p:cNvPr id="6" name="Afbeelding 5" descr="Afbeelding met schermafbeelding&#10;&#10;Automatisch gegenereerde beschrijving">
            <a:extLst>
              <a:ext uri="{FF2B5EF4-FFF2-40B4-BE49-F238E27FC236}">
                <a16:creationId xmlns:a16="http://schemas.microsoft.com/office/drawing/2014/main" id="{969CC6C7-24B6-4915-BA5F-41F7076DC9E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00" y="1604175"/>
            <a:ext cx="10800000" cy="3960000"/>
          </a:xfrm>
          <a:prstGeom prst="rect">
            <a:avLst/>
          </a:prstGeom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8B7ABA3C-EAC7-4249-9F1C-E2A0FBC42F0D}"/>
              </a:ext>
            </a:extLst>
          </p:cNvPr>
          <p:cNvSpPr/>
          <p:nvPr/>
        </p:nvSpPr>
        <p:spPr>
          <a:xfrm>
            <a:off x="0" y="6738257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49090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25"/>
          <p:cNvSpPr>
            <a:spLocks noChangeArrowheads="1"/>
          </p:cNvSpPr>
          <p:nvPr/>
        </p:nvSpPr>
        <p:spPr bwMode="auto">
          <a:xfrm>
            <a:off x="0" y="914005"/>
            <a:ext cx="7562850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25"/>
          <p:cNvSpPr>
            <a:spLocks noChangeArrowheads="1"/>
          </p:cNvSpPr>
          <p:nvPr/>
        </p:nvSpPr>
        <p:spPr bwMode="auto">
          <a:xfrm>
            <a:off x="11008426" y="914005"/>
            <a:ext cx="1183573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Afbeelding 7" descr="Afbeelding met tafelgerei, bord, illustratie&#10;&#10;Beschrijving is gegenereerd met zeer hoge betrouwbaarheid">
            <a:extLst>
              <a:ext uri="{FF2B5EF4-FFF2-40B4-BE49-F238E27FC236}">
                <a16:creationId xmlns:a16="http://schemas.microsoft.com/office/drawing/2014/main" id="{55D7A813-EBD5-4173-AAA5-CC491088C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968" y="222239"/>
            <a:ext cx="3167339" cy="1010853"/>
          </a:xfrm>
          <a:prstGeom prst="rect">
            <a:avLst/>
          </a:prstGeom>
        </p:spPr>
      </p:pic>
      <p:pic>
        <p:nvPicPr>
          <p:cNvPr id="6" name="Afbeelding 5" descr="Afbeelding met schermafbeelding&#10;&#10;Automatisch gegenereerde beschrijving">
            <a:extLst>
              <a:ext uri="{FF2B5EF4-FFF2-40B4-BE49-F238E27FC236}">
                <a16:creationId xmlns:a16="http://schemas.microsoft.com/office/drawing/2014/main" id="{B2477D0B-61EE-4951-A91E-E7AD165925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438" y="1573575"/>
            <a:ext cx="9617579" cy="4960711"/>
          </a:xfrm>
          <a:prstGeom prst="rect">
            <a:avLst/>
          </a:prstGeom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5EF4FA14-2714-41DF-B5B3-C36F215647D8}"/>
              </a:ext>
            </a:extLst>
          </p:cNvPr>
          <p:cNvSpPr/>
          <p:nvPr/>
        </p:nvSpPr>
        <p:spPr>
          <a:xfrm>
            <a:off x="0" y="6738257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59757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25"/>
          <p:cNvSpPr>
            <a:spLocks noChangeArrowheads="1"/>
          </p:cNvSpPr>
          <p:nvPr/>
        </p:nvSpPr>
        <p:spPr bwMode="auto">
          <a:xfrm>
            <a:off x="0" y="914005"/>
            <a:ext cx="7562850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25"/>
          <p:cNvSpPr>
            <a:spLocks noChangeArrowheads="1"/>
          </p:cNvSpPr>
          <p:nvPr/>
        </p:nvSpPr>
        <p:spPr bwMode="auto">
          <a:xfrm>
            <a:off x="11008426" y="914005"/>
            <a:ext cx="1183573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Afbeelding 7" descr="Afbeelding met tafelgerei, bord, illustratie&#10;&#10;Beschrijving is gegenereerd met zeer hoge betrouwbaarheid">
            <a:extLst>
              <a:ext uri="{FF2B5EF4-FFF2-40B4-BE49-F238E27FC236}">
                <a16:creationId xmlns:a16="http://schemas.microsoft.com/office/drawing/2014/main" id="{55D7A813-EBD5-4173-AAA5-CC491088C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968" y="222239"/>
            <a:ext cx="3167339" cy="1010853"/>
          </a:xfrm>
          <a:prstGeom prst="rect">
            <a:avLst/>
          </a:prstGeom>
        </p:spPr>
      </p:pic>
      <p:pic>
        <p:nvPicPr>
          <p:cNvPr id="6" name="Afbeelding 5" descr="Afbeelding met schermafbeelding&#10;&#10;Automatisch gegenereerde beschrijving">
            <a:extLst>
              <a:ext uri="{FF2B5EF4-FFF2-40B4-BE49-F238E27FC236}">
                <a16:creationId xmlns:a16="http://schemas.microsoft.com/office/drawing/2014/main" id="{3B1B348E-891B-4A6A-B76C-4535B0AE6EE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400" y="1604175"/>
            <a:ext cx="6847200" cy="4694400"/>
          </a:xfrm>
          <a:prstGeom prst="rect">
            <a:avLst/>
          </a:prstGeom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A0B4C808-E878-4506-9CD6-655E94379251}"/>
              </a:ext>
            </a:extLst>
          </p:cNvPr>
          <p:cNvSpPr/>
          <p:nvPr/>
        </p:nvSpPr>
        <p:spPr>
          <a:xfrm>
            <a:off x="0" y="6738257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14916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25"/>
          <p:cNvSpPr>
            <a:spLocks noChangeArrowheads="1"/>
          </p:cNvSpPr>
          <p:nvPr/>
        </p:nvSpPr>
        <p:spPr bwMode="auto">
          <a:xfrm>
            <a:off x="0" y="914005"/>
            <a:ext cx="7562850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25"/>
          <p:cNvSpPr>
            <a:spLocks noChangeArrowheads="1"/>
          </p:cNvSpPr>
          <p:nvPr/>
        </p:nvSpPr>
        <p:spPr bwMode="auto">
          <a:xfrm>
            <a:off x="11008426" y="914005"/>
            <a:ext cx="1183573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Afbeelding 7" descr="Afbeelding met tafelgerei, bord, illustratie&#10;&#10;Beschrijving is gegenereerd met zeer hoge betrouwbaarheid">
            <a:extLst>
              <a:ext uri="{FF2B5EF4-FFF2-40B4-BE49-F238E27FC236}">
                <a16:creationId xmlns:a16="http://schemas.microsoft.com/office/drawing/2014/main" id="{55D7A813-EBD5-4173-AAA5-CC491088C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968" y="222239"/>
            <a:ext cx="3167339" cy="1010853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83EC0FC7-FD3B-4B97-9ADD-F24AE235B6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5755" y="1879756"/>
            <a:ext cx="3426213" cy="3098487"/>
          </a:xfrm>
          <a:prstGeom prst="rect">
            <a:avLst/>
          </a:prstGeom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54E66788-D0CA-412E-B8B9-A7C779A8FA36}"/>
              </a:ext>
            </a:extLst>
          </p:cNvPr>
          <p:cNvSpPr/>
          <p:nvPr/>
        </p:nvSpPr>
        <p:spPr>
          <a:xfrm>
            <a:off x="0" y="6738257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77662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25"/>
          <p:cNvSpPr>
            <a:spLocks noChangeArrowheads="1"/>
          </p:cNvSpPr>
          <p:nvPr/>
        </p:nvSpPr>
        <p:spPr bwMode="auto">
          <a:xfrm>
            <a:off x="0" y="914005"/>
            <a:ext cx="7562850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25"/>
          <p:cNvSpPr>
            <a:spLocks noChangeArrowheads="1"/>
          </p:cNvSpPr>
          <p:nvPr/>
        </p:nvSpPr>
        <p:spPr bwMode="auto">
          <a:xfrm>
            <a:off x="11008426" y="914005"/>
            <a:ext cx="1183573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Afbeelding 7" descr="Afbeelding met tafelgerei, bord, illustratie&#10;&#10;Beschrijving is gegenereerd met zeer hoge betrouwbaarheid">
            <a:extLst>
              <a:ext uri="{FF2B5EF4-FFF2-40B4-BE49-F238E27FC236}">
                <a16:creationId xmlns:a16="http://schemas.microsoft.com/office/drawing/2014/main" id="{55D7A813-EBD5-4173-AAA5-CC491088C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968" y="222239"/>
            <a:ext cx="3167339" cy="1010853"/>
          </a:xfrm>
          <a:prstGeom prst="rect">
            <a:avLst/>
          </a:prstGeom>
        </p:spPr>
      </p:pic>
      <p:pic>
        <p:nvPicPr>
          <p:cNvPr id="3" name="Afbeelding 2">
            <a:extLst>
              <a:ext uri="{FF2B5EF4-FFF2-40B4-BE49-F238E27FC236}">
                <a16:creationId xmlns:a16="http://schemas.microsoft.com/office/drawing/2014/main" id="{DE8F04C2-57B3-4C86-805E-338E302B23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178" y="1772943"/>
            <a:ext cx="11529643" cy="4778328"/>
          </a:xfrm>
          <a:prstGeom prst="rect">
            <a:avLst/>
          </a:prstGeom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D64F25DC-7F59-4B63-AC01-9BBD9D7332FE}"/>
              </a:ext>
            </a:extLst>
          </p:cNvPr>
          <p:cNvSpPr/>
          <p:nvPr/>
        </p:nvSpPr>
        <p:spPr>
          <a:xfrm>
            <a:off x="0" y="6738257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63987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25"/>
          <p:cNvSpPr>
            <a:spLocks noChangeArrowheads="1"/>
          </p:cNvSpPr>
          <p:nvPr/>
        </p:nvSpPr>
        <p:spPr bwMode="auto">
          <a:xfrm>
            <a:off x="0" y="914005"/>
            <a:ext cx="7562850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25"/>
          <p:cNvSpPr>
            <a:spLocks noChangeArrowheads="1"/>
          </p:cNvSpPr>
          <p:nvPr/>
        </p:nvSpPr>
        <p:spPr bwMode="auto">
          <a:xfrm>
            <a:off x="11008426" y="914005"/>
            <a:ext cx="1183573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Afbeelding 7" descr="Afbeelding met tafelgerei, bord, illustratie&#10;&#10;Beschrijving is gegenereerd met zeer hoge betrouwbaarheid">
            <a:extLst>
              <a:ext uri="{FF2B5EF4-FFF2-40B4-BE49-F238E27FC236}">
                <a16:creationId xmlns:a16="http://schemas.microsoft.com/office/drawing/2014/main" id="{55D7A813-EBD5-4173-AAA5-CC491088C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968" y="222239"/>
            <a:ext cx="3167339" cy="1010853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407CCE25-281B-4123-AED4-C5372170E6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122" y="1831461"/>
            <a:ext cx="7726415" cy="480430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9F01C44E-DFEF-44C5-BE60-8CF3847E80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4689" y="4040728"/>
            <a:ext cx="2933954" cy="952583"/>
          </a:xfrm>
          <a:prstGeom prst="rect">
            <a:avLst/>
          </a:prstGeom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57D03CAC-8E7A-4387-A28D-B028AA69032D}"/>
              </a:ext>
            </a:extLst>
          </p:cNvPr>
          <p:cNvSpPr/>
          <p:nvPr/>
        </p:nvSpPr>
        <p:spPr>
          <a:xfrm>
            <a:off x="0" y="6738257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53581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25"/>
          <p:cNvSpPr>
            <a:spLocks noChangeArrowheads="1"/>
          </p:cNvSpPr>
          <p:nvPr/>
        </p:nvSpPr>
        <p:spPr bwMode="auto">
          <a:xfrm>
            <a:off x="0" y="914005"/>
            <a:ext cx="7562850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25"/>
          <p:cNvSpPr>
            <a:spLocks noChangeArrowheads="1"/>
          </p:cNvSpPr>
          <p:nvPr/>
        </p:nvSpPr>
        <p:spPr bwMode="auto">
          <a:xfrm>
            <a:off x="11008426" y="914005"/>
            <a:ext cx="1183573" cy="319087"/>
          </a:xfrm>
          <a:prstGeom prst="rect">
            <a:avLst/>
          </a:prstGeom>
          <a:solidFill>
            <a:srgbClr val="3F9C3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Afbeelding 7" descr="Afbeelding met tafelgerei, bord, illustratie&#10;&#10;Beschrijving is gegenereerd met zeer hoge betrouwbaarheid">
            <a:extLst>
              <a:ext uri="{FF2B5EF4-FFF2-40B4-BE49-F238E27FC236}">
                <a16:creationId xmlns:a16="http://schemas.microsoft.com/office/drawing/2014/main" id="{55D7A813-EBD5-4173-AAA5-CC491088C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968" y="222239"/>
            <a:ext cx="3167339" cy="1010853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8B94C7E5-F815-4240-938C-7F659B5BA1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7149" y="1604175"/>
            <a:ext cx="6488824" cy="4808200"/>
          </a:xfrm>
          <a:prstGeom prst="rect">
            <a:avLst/>
          </a:prstGeom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D902FB88-1EFE-4072-8545-51F5CBDFB8E1}"/>
              </a:ext>
            </a:extLst>
          </p:cNvPr>
          <p:cNvSpPr/>
          <p:nvPr/>
        </p:nvSpPr>
        <p:spPr>
          <a:xfrm>
            <a:off x="0" y="6738257"/>
            <a:ext cx="12195175" cy="119743"/>
          </a:xfrm>
          <a:prstGeom prst="rect">
            <a:avLst/>
          </a:prstGeom>
          <a:solidFill>
            <a:srgbClr val="196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89032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EF47CCBC-0E8F-4E40-BA9D-202B8F280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sz="8800" dirty="0"/>
              <a:t>VRAGEN</a:t>
            </a:r>
            <a:endParaRPr lang="nl-NL" sz="8800" dirty="0"/>
          </a:p>
        </p:txBody>
      </p:sp>
    </p:spTree>
    <p:extLst>
      <p:ext uri="{BB962C8B-B14F-4D97-AF65-F5344CB8AC3E}">
        <p14:creationId xmlns:p14="http://schemas.microsoft.com/office/powerpoint/2010/main" val="2601081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FALLBACK_LAYOUT" val="8"/>
  <p:tag name="MIO_SHOW_DATE" val="False"/>
  <p:tag name="MIO_SHOW_FOOTER" val="False"/>
  <p:tag name="MIO_SHOW_PAGENUMBER" val="False"/>
  <p:tag name="MIO_AVOID_BLANK_LAYOUT" val="True"/>
  <p:tag name="MIO_CD_LAYOUT_VALID_AREA" val="False"/>
  <p:tag name="MIO_NUMBER_OF_VALID_LAYOUTS" val="20"/>
  <p:tag name="MIO_HDS" val="True"/>
  <p:tag name="MIO_SKIPVERSION" val="01.01.0001 00:00:00"/>
  <p:tag name="MIO_EKGUID" val="0fc39e17-a7a7-4a9a-a31a-c09304cdcafd"/>
  <p:tag name="MIO_UPDATE" val="True"/>
  <p:tag name="MIO_VERSION" val="07.02.2018 14:26:15"/>
  <p:tag name="MIO_DBID" val="18E52BEE-B231-4163-953F-624B7C4E5C82"/>
  <p:tag name="MIO_LASTDOWNLOADED" val="07.02.2018 16:46:00"/>
  <p:tag name="MIO_OBJECTNAME" val="AFAS Software Powerpoint 2018"/>
  <p:tag name="MIO_CDID" val="d30371fb-bd2b-4816-a0ce-bd6a1479ab6b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2ec6e3cf-4c02-4e5c-98bb-272102d08c61"/>
  <p:tag name="MIO_EKGUID" val="fb08b52c-39d3-41c2-ba45-5f61130570e2"/>
  <p:tag name="MIO_UPDATE" val="True"/>
  <p:tag name="MIO_VERSION" val="07.02.2018 15:55:27"/>
  <p:tag name="MIO_DBID" val="18E52BEE-B231-4163-953F-624B7C4E5C82"/>
  <p:tag name="MIO_LASTDOWNLOADED" val="07.02.2018 16:55:25"/>
  <p:tag name="MIO_OBJECTNAME" val="16:00 AFAS Update &amp; Goed Nieuws Show 16:30 CFO Update 16:40 AFAS Uitje 2018 16:50 AFAS Foundation 17:05 Customer Operations"/>
  <p:tag name="MIO_LASTEDITORNAME" val="Bas van der Veldt"/>
  <p:tag name="MIO_STRING_IGNORE_CHECKSUM_FOR_NEXT_SAVE" val="False"/>
</p:tagLst>
</file>

<file path=ppt/theme/theme1.xml><?xml version="1.0" encoding="utf-8"?>
<a:theme xmlns:a="http://schemas.openxmlformats.org/drawingml/2006/main" name="AFAS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Helvetica_AFAS">
      <a:majorFont>
        <a:latin typeface="HelveticaNeue LT 57 Cn"/>
        <a:ea typeface=""/>
        <a:cs typeface=""/>
      </a:majorFont>
      <a:minorFont>
        <a:latin typeface="HelveticaNeue LT 57 Cn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FAS" id="{A8375766-8DEC-4002-AE25-6E7E71859323}" vid="{4423812F-4762-485D-A963-A9D399EECB5F}"/>
    </a:ext>
  </a:extLst>
</a:theme>
</file>

<file path=ppt/theme/theme2.xml><?xml version="1.0" encoding="utf-8"?>
<a:theme xmlns:a="http://schemas.openxmlformats.org/drawingml/2006/main" name="3_Kantoorthema">
  <a:themeElements>
    <a:clrScheme name="01 - AFAS STANDAARD">
      <a:dk1>
        <a:srgbClr val="0060A9"/>
      </a:dk1>
      <a:lt1>
        <a:sysClr val="window" lastClr="FFFFFF"/>
      </a:lt1>
      <a:dk2>
        <a:srgbClr val="0060A9"/>
      </a:dk2>
      <a:lt2>
        <a:srgbClr val="D7EAFF"/>
      </a:lt2>
      <a:accent1>
        <a:srgbClr val="0060A9"/>
      </a:accent1>
      <a:accent2>
        <a:srgbClr val="D7EAFF"/>
      </a:accent2>
      <a:accent3>
        <a:srgbClr val="F59F39"/>
      </a:accent3>
      <a:accent4>
        <a:srgbClr val="D11F43"/>
      </a:accent4>
      <a:accent5>
        <a:srgbClr val="1A1F24"/>
      </a:accent5>
      <a:accent6>
        <a:srgbClr val="FFFFFF"/>
      </a:accent6>
      <a:hlink>
        <a:srgbClr val="D7EAFF"/>
      </a:hlink>
      <a:folHlink>
        <a:srgbClr val="F59F39"/>
      </a:folHlink>
    </a:clrScheme>
    <a:fontScheme name="01 - AFAS STANDAARD">
      <a:majorFont>
        <a:latin typeface="Roboto Black"/>
        <a:ea typeface=""/>
        <a:cs typeface=""/>
      </a:majorFont>
      <a:minorFont>
        <a:latin typeface="Roboto Light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AFAS Software Powerpoint 2017">
  <a:themeElements>
    <a:clrScheme name="01 - AFAS STANDAARD">
      <a:dk1>
        <a:srgbClr val="0060A9"/>
      </a:dk1>
      <a:lt1>
        <a:sysClr val="window" lastClr="FFFFFF"/>
      </a:lt1>
      <a:dk2>
        <a:srgbClr val="0060A9"/>
      </a:dk2>
      <a:lt2>
        <a:srgbClr val="D7EAFF"/>
      </a:lt2>
      <a:accent1>
        <a:srgbClr val="0060A9"/>
      </a:accent1>
      <a:accent2>
        <a:srgbClr val="D7EAFF"/>
      </a:accent2>
      <a:accent3>
        <a:srgbClr val="F59F39"/>
      </a:accent3>
      <a:accent4>
        <a:srgbClr val="D11F43"/>
      </a:accent4>
      <a:accent5>
        <a:srgbClr val="1A1F24"/>
      </a:accent5>
      <a:accent6>
        <a:srgbClr val="FFFFFF"/>
      </a:accent6>
      <a:hlink>
        <a:srgbClr val="D7EAFF"/>
      </a:hlink>
      <a:folHlink>
        <a:srgbClr val="F59F39"/>
      </a:folHlink>
    </a:clrScheme>
    <a:fontScheme name="Aangepast 2">
      <a:majorFont>
        <a:latin typeface="Roboto Thin"/>
        <a:ea typeface=""/>
        <a:cs typeface=""/>
      </a:majorFont>
      <a:minorFont>
        <a:latin typeface="Roboto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Powerpoint STANDAARD AFAS.potx" id="{4DF6B9F9-F993-4DB5-8756-553BAB60736D}" vid="{70290FCA-D743-44AA-8976-A31687024F41}"/>
    </a:ext>
  </a:extLst>
</a:theme>
</file>

<file path=ppt/theme/theme5.xml><?xml version="1.0" encoding="utf-8"?>
<a:theme xmlns:a="http://schemas.openxmlformats.org/drawingml/2006/main" name="2_AFAS Software Powerpoint 2017">
  <a:themeElements>
    <a:clrScheme name="AFSA">
      <a:dk1>
        <a:srgbClr val="0060A9"/>
      </a:dk1>
      <a:lt1>
        <a:srgbClr val="FFFFFF"/>
      </a:lt1>
      <a:dk2>
        <a:srgbClr val="0060A9"/>
      </a:dk2>
      <a:lt2>
        <a:srgbClr val="D7EAFF"/>
      </a:lt2>
      <a:accent1>
        <a:srgbClr val="0060A9"/>
      </a:accent1>
      <a:accent2>
        <a:srgbClr val="D7EAFF"/>
      </a:accent2>
      <a:accent3>
        <a:srgbClr val="F59F39"/>
      </a:accent3>
      <a:accent4>
        <a:srgbClr val="D11F43"/>
      </a:accent4>
      <a:accent5>
        <a:srgbClr val="181F24"/>
      </a:accent5>
      <a:accent6>
        <a:srgbClr val="C3CBD3"/>
      </a:accent6>
      <a:hlink>
        <a:srgbClr val="D7EAFF"/>
      </a:hlink>
      <a:folHlink>
        <a:srgbClr val="F59F39"/>
      </a:folHlink>
    </a:clrScheme>
    <a:fontScheme name="01 - AFAS STANDAARD">
      <a:majorFont>
        <a:latin typeface="Roboto Black"/>
        <a:ea typeface=""/>
        <a:cs typeface=""/>
      </a:majorFont>
      <a:minorFont>
        <a:latin typeface="Roboto Light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PP empower templatepptx 2.pptx" id="{EADB5D80-EC3D-4660-B5B7-296E2CD572E3}" vid="{2D283BF3-64E7-4E4B-BBB2-3A039EB03739}"/>
    </a:ext>
  </a:extLst>
</a:theme>
</file>

<file path=ppt/theme/theme6.xml><?xml version="1.0" encoding="utf-8"?>
<a:theme xmlns:a="http://schemas.openxmlformats.org/drawingml/2006/main" name="1_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Tables_01">
  <a:themeElements>
    <a:clrScheme name="Isabel Group">
      <a:dk1>
        <a:srgbClr val="231D45"/>
      </a:dk1>
      <a:lt1>
        <a:srgbClr val="FFFFFF"/>
      </a:lt1>
      <a:dk2>
        <a:srgbClr val="636363"/>
      </a:dk2>
      <a:lt2>
        <a:srgbClr val="DAD7D5"/>
      </a:lt2>
      <a:accent1>
        <a:srgbClr val="931648"/>
      </a:accent1>
      <a:accent2>
        <a:srgbClr val="0089B3"/>
      </a:accent2>
      <a:accent3>
        <a:srgbClr val="DAD7D5"/>
      </a:accent3>
      <a:accent4>
        <a:srgbClr val="EC6730"/>
      </a:accent4>
      <a:accent5>
        <a:srgbClr val="636363"/>
      </a:accent5>
      <a:accent6>
        <a:srgbClr val="37A048"/>
      </a:accent6>
      <a:hlink>
        <a:srgbClr val="931648"/>
      </a:hlink>
      <a:folHlink>
        <a:srgbClr val="BE739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G_pptx_template_v4" id="{E20991F1-E128-FB4D-8F4B-754AC36F8FBD}" vid="{508AA10E-71E5-D740-88EC-FE2B8FCAC51B}"/>
    </a:ext>
  </a:extLst>
</a:theme>
</file>

<file path=ppt/theme/theme8.xml><?xml version="1.0" encoding="utf-8"?>
<a:theme xmlns:a="http://schemas.openxmlformats.org/drawingml/2006/main" name="1_Main titles">
  <a:themeElements>
    <a:clrScheme name="Isabel Group - PPTX template">
      <a:dk1>
        <a:srgbClr val="231D45"/>
      </a:dk1>
      <a:lt1>
        <a:srgbClr val="FFFFFF"/>
      </a:lt1>
      <a:dk2>
        <a:srgbClr val="636363"/>
      </a:dk2>
      <a:lt2>
        <a:srgbClr val="DAD7D5"/>
      </a:lt2>
      <a:accent1>
        <a:srgbClr val="931648"/>
      </a:accent1>
      <a:accent2>
        <a:srgbClr val="0089B3"/>
      </a:accent2>
      <a:accent3>
        <a:srgbClr val="37A048"/>
      </a:accent3>
      <a:accent4>
        <a:srgbClr val="EC6730"/>
      </a:accent4>
      <a:accent5>
        <a:srgbClr val="231D45"/>
      </a:accent5>
      <a:accent6>
        <a:srgbClr val="636363"/>
      </a:accent6>
      <a:hlink>
        <a:srgbClr val="931648"/>
      </a:hlink>
      <a:folHlink>
        <a:srgbClr val="BE739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G_pptx_template_v3" id="{180AB02B-F564-6545-BBE1-BB544ECEFFEB}" vid="{4F799021-8553-0C45-A618-3F0CF5F588DB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1932</TotalTime>
  <Words>591</Words>
  <Application>Microsoft Office PowerPoint</Application>
  <PresentationFormat>Breedbeeld</PresentationFormat>
  <Paragraphs>185</Paragraphs>
  <Slides>41</Slides>
  <Notes>20</Notes>
  <HiddenSlides>0</HiddenSlides>
  <MMClips>0</MMClips>
  <ScaleCrop>false</ScaleCrop>
  <HeadingPairs>
    <vt:vector size="8" baseType="variant">
      <vt:variant>
        <vt:lpstr>Gebruikte lettertypen</vt:lpstr>
      </vt:variant>
      <vt:variant>
        <vt:i4>14</vt:i4>
      </vt:variant>
      <vt:variant>
        <vt:lpstr>Thema</vt:lpstr>
      </vt:variant>
      <vt:variant>
        <vt:i4>8</vt:i4>
      </vt:variant>
      <vt:variant>
        <vt:lpstr>Ingesloten OLE-bronprogramma's</vt:lpstr>
      </vt:variant>
      <vt:variant>
        <vt:i4>0</vt:i4>
      </vt:variant>
      <vt:variant>
        <vt:lpstr>Diatitels</vt:lpstr>
      </vt:variant>
      <vt:variant>
        <vt:i4>41</vt:i4>
      </vt:variant>
    </vt:vector>
  </HeadingPairs>
  <TitlesOfParts>
    <vt:vector size="63" baseType="lpstr">
      <vt:lpstr>Arial</vt:lpstr>
      <vt:lpstr>Calibri</vt:lpstr>
      <vt:lpstr>Calibri Light</vt:lpstr>
      <vt:lpstr>Gill Sans</vt:lpstr>
      <vt:lpstr>HelveticaNeue LT 35 Thin</vt:lpstr>
      <vt:lpstr>HelveticaNeue LT 57 Cn</vt:lpstr>
      <vt:lpstr>Nunito</vt:lpstr>
      <vt:lpstr>Nunito SemiBold</vt:lpstr>
      <vt:lpstr>Roboto</vt:lpstr>
      <vt:lpstr>Roboto Black</vt:lpstr>
      <vt:lpstr>Roboto Light</vt:lpstr>
      <vt:lpstr>Roboto Thin</vt:lpstr>
      <vt:lpstr>San Francisco Display Bold</vt:lpstr>
      <vt:lpstr>Wingdings</vt:lpstr>
      <vt:lpstr>AFAS</vt:lpstr>
      <vt:lpstr>3_Kantoorthema</vt:lpstr>
      <vt:lpstr>Kantoorthema</vt:lpstr>
      <vt:lpstr>3_AFAS Software Powerpoint 2017</vt:lpstr>
      <vt:lpstr>2_AFAS Software Powerpoint 2017</vt:lpstr>
      <vt:lpstr>1_Kantoorthema</vt:lpstr>
      <vt:lpstr>Tables_01</vt:lpstr>
      <vt:lpstr>1_Main titles</vt:lpstr>
      <vt:lpstr>PowerPoint-presentatie</vt:lpstr>
      <vt:lpstr>PowerPoint-presentatie</vt:lpstr>
      <vt:lpstr>Isabel 6 Isabel Connect  Angelo van der Linden Sales Campaign Manager</vt:lpstr>
      <vt:lpstr>Isabel Group Mission Statement</vt:lpstr>
      <vt:lpstr>Isabel Group at a glance</vt:lpstr>
      <vt:lpstr>PowerPoint-presentatie</vt:lpstr>
      <vt:lpstr>Goals</vt:lpstr>
      <vt:lpstr>Goals</vt:lpstr>
      <vt:lpstr>PowerPoint-presentatie</vt:lpstr>
      <vt:lpstr>PowerPoint-presentatie</vt:lpstr>
      <vt:lpstr>Isabel 6: Payment Solution for business users</vt:lpstr>
      <vt:lpstr>PowerPoint-presentatie</vt:lpstr>
      <vt:lpstr>PowerPoint-presentatie</vt:lpstr>
      <vt:lpstr>PowerPoint-presentatie</vt:lpstr>
      <vt:lpstr>PowerPoint-presentatie</vt:lpstr>
      <vt:lpstr>Isabel Connect – Functions</vt:lpstr>
      <vt:lpstr>Transaction Area</vt:lpstr>
      <vt:lpstr>Advantages</vt:lpstr>
      <vt:lpstr>Pricing</vt:lpstr>
      <vt:lpstr>PowerPoint-presentatie</vt:lpstr>
      <vt:lpstr>PowerPoint-presentatie</vt:lpstr>
      <vt:lpstr>PowerPoint-presentatie</vt:lpstr>
      <vt:lpstr>PowerPoint-presentatie</vt:lpstr>
      <vt:lpstr>Uitleverbeleid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VRAGEN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Machiel den Dekker</dc:creator>
  <cp:lastModifiedBy>Machiel den Dekker</cp:lastModifiedBy>
  <cp:revision>31</cp:revision>
  <dcterms:created xsi:type="dcterms:W3CDTF">2019-02-10T18:10:58Z</dcterms:created>
  <dcterms:modified xsi:type="dcterms:W3CDTF">2019-11-26T08:00:15Z</dcterms:modified>
</cp:coreProperties>
</file>